
<file path=[Content_Types].xml><?xml version="1.0" encoding="utf-8"?>
<Types xmlns="http://schemas.openxmlformats.org/package/2006/content-types">
  <Default Extension="emf" ContentType="image/x-emf"/>
  <Default Extension="jpeg" ContentType="image/jpeg"/>
  <Default Extension="jpg" ContentType="image/jp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notesSlides/notesSlide1.xml" ContentType="application/vnd.openxmlformats-officedocument.presentationml.notesSlide+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notesSlides/notesSlide2.xml" ContentType="application/vnd.openxmlformats-officedocument.presentationml.notesSlide+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notesSlides/notesSlide3.xml" ContentType="application/vnd.openxmlformats-officedocument.presentationml.notesSlide+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notesSlides/notesSlide4.xml" ContentType="application/vnd.openxmlformats-officedocument.presentationml.notesSlide+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notesSlides/notesSlide5.xml" ContentType="application/vnd.openxmlformats-officedocument.presentationml.notesSlide+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notesSlides/notesSlide6.xml" ContentType="application/vnd.openxmlformats-officedocument.presentationml.notesSlide+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notesSlides/notesSlide7.xml" ContentType="application/vnd.openxmlformats-officedocument.presentationml.notesSlide+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notesSlides/notesSlide8.xml" ContentType="application/vnd.openxmlformats-officedocument.presentationml.notesSlide+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notesSlides/notesSlide9.xml" ContentType="application/vnd.openxmlformats-officedocument.presentationml.notesSlide+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notesSlides/notesSlide10.xml" ContentType="application/vnd.openxmlformats-officedocument.presentationml.notesSlide+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notesSlides/notesSlide11.xml" ContentType="application/vnd.openxmlformats-officedocument.presentationml.notesSlide+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notesSlides/notesSlide12.xml" ContentType="application/vnd.openxmlformats-officedocument.presentationml.notesSlide+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notesSlides/notesSlide13.xml" ContentType="application/vnd.openxmlformats-officedocument.presentationml.notesSlide+xml"/>
  <Override PartName="/ppt/comments/comment1.xml" ContentType="application/vnd.openxmlformats-officedocument.presentationml.comment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notesSlides/notesSlide14.xml" ContentType="application/vnd.openxmlformats-officedocument.presentationml.notesSlide+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notesSlides/notesSlide15.xml" ContentType="application/vnd.openxmlformats-officedocument.presentationml.notesSlide+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notesSlides/notesSlide16.xml" ContentType="application/vnd.openxmlformats-officedocument.presentationml.notesSlide+xml"/>
  <Override PartName="/ppt/comments/comment2.xml" ContentType="application/vnd.openxmlformats-officedocument.presentationml.comments+xml"/>
  <Override PartName="/ppt/tags/tag118.xml" ContentType="application/vnd.openxmlformats-officedocument.presentationml.tags+xml"/>
  <Override PartName="/ppt/tags/tag119.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notesSlides/notesSlide17.xml" ContentType="application/vnd.openxmlformats-officedocument.presentationml.notesSlide+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notesSlides/notesSlide18.xml" ContentType="application/vnd.openxmlformats-officedocument.presentationml.notesSlide+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notesSlides/notesSlide19.xml" ContentType="application/vnd.openxmlformats-officedocument.presentationml.notesSlide+xml"/>
  <Override PartName="/ppt/comments/comment3.xml" ContentType="application/vnd.openxmlformats-officedocument.presentationml.comments+xml"/>
  <Override PartName="/ppt/tags/tag139.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notesSlides/notesSlide20.xml" ContentType="application/vnd.openxmlformats-officedocument.presentationml.notesSlide+xml"/>
  <Override PartName="/ppt/comments/comment4.xml" ContentType="application/vnd.openxmlformats-officedocument.presentationml.comment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notesSlides/notesSlide21.xml" ContentType="application/vnd.openxmlformats-officedocument.presentationml.notesSlide+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notesSlides/notesSlide22.xml" ContentType="application/vnd.openxmlformats-officedocument.presentationml.notesSlide+xml"/>
  <Override PartName="/ppt/tags/tag159.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notesSlides/notesSlide23.xml" ContentType="application/vnd.openxmlformats-officedocument.presentationml.notesSlide+xml"/>
  <Override PartName="/ppt/tags/tag168.xml" ContentType="application/vnd.openxmlformats-officedocument.presentationml.tags+xml"/>
  <Override PartName="/ppt/tags/tag169.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notesSlides/notesSlide24.xml" ContentType="application/vnd.openxmlformats-officedocument.presentationml.notesSlide+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notesSlides/notesSlide25.xml" ContentType="application/vnd.openxmlformats-officedocument.presentationml.notesSlide+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notesSlides/notesSlide26.xml" ContentType="application/vnd.openxmlformats-officedocument.presentationml.notesSlide+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notesSlides/notesSlide27.xml" ContentType="application/vnd.openxmlformats-officedocument.presentationml.notesSlide+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notesSlides/notesSlide28.xml" ContentType="application/vnd.openxmlformats-officedocument.presentationml.notesSlide+xml"/>
  <Override PartName="/ppt/tags/tag209.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0.xml" ContentType="application/vnd.openxmlformats-officedocument.presentationml.tags+xml"/>
  <Override PartName="/ppt/notesSlides/notesSlide29.xml" ContentType="application/vnd.openxmlformats-officedocument.presentationml.notesSlide+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notesSlides/notesSlide30.xml" ContentType="application/vnd.openxmlformats-officedocument.presentationml.notesSlide+xml"/>
  <Override PartName="/ppt/tags/tag228.xml" ContentType="application/vnd.openxmlformats-officedocument.presentationml.tags+xml"/>
  <Override PartName="/ppt/tags/tag229.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notesSlides/notesSlide31.xml" ContentType="application/vnd.openxmlformats-officedocument.presentationml.notesSlide+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notesSlides/notesSlide32.xml" ContentType="application/vnd.openxmlformats-officedocument.presentationml.notesSlide+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0.xml" ContentType="application/vnd.openxmlformats-officedocument.presentationml.tags+xml"/>
  <Override PartName="/ppt/notesSlides/notesSlide33.xml" ContentType="application/vnd.openxmlformats-officedocument.presentationml.notesSlide+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notesSlides/notesSlide34.xml" ContentType="application/vnd.openxmlformats-officedocument.presentationml.notesSlide+xml"/>
  <Override PartName="/ppt/tags/tag268.xml" ContentType="application/vnd.openxmlformats-officedocument.presentationml.tags+xml"/>
  <Override PartName="/ppt/tags/tag269.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notesSlides/notesSlide3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4"/>
    <p:sldMasterId id="2147483666" r:id="rId5"/>
    <p:sldMasterId id="2147483678" r:id="rId6"/>
  </p:sldMasterIdLst>
  <p:notesMasterIdLst>
    <p:notesMasterId r:id="rId42"/>
  </p:notesMasterIdLst>
  <p:handoutMasterIdLst>
    <p:handoutMasterId r:id="rId43"/>
  </p:handoutMasterIdLst>
  <p:sldIdLst>
    <p:sldId id="256" r:id="rId7"/>
    <p:sldId id="292" r:id="rId8"/>
    <p:sldId id="258" r:id="rId9"/>
    <p:sldId id="259" r:id="rId10"/>
    <p:sldId id="260" r:id="rId11"/>
    <p:sldId id="261" r:id="rId12"/>
    <p:sldId id="262" r:id="rId13"/>
    <p:sldId id="263" r:id="rId14"/>
    <p:sldId id="264" r:id="rId15"/>
    <p:sldId id="265" r:id="rId16"/>
    <p:sldId id="266" r:id="rId17"/>
    <p:sldId id="312" r:id="rId18"/>
    <p:sldId id="268" r:id="rId19"/>
    <p:sldId id="269" r:id="rId20"/>
    <p:sldId id="270" r:id="rId21"/>
    <p:sldId id="271" r:id="rId22"/>
    <p:sldId id="272" r:id="rId23"/>
    <p:sldId id="273" r:id="rId24"/>
    <p:sldId id="316" r:id="rId25"/>
    <p:sldId id="275" r:id="rId26"/>
    <p:sldId id="276" r:id="rId27"/>
    <p:sldId id="318" r:id="rId28"/>
    <p:sldId id="319" r:id="rId29"/>
    <p:sldId id="279" r:id="rId30"/>
    <p:sldId id="280" r:id="rId31"/>
    <p:sldId id="281" r:id="rId32"/>
    <p:sldId id="282" r:id="rId33"/>
    <p:sldId id="283" r:id="rId34"/>
    <p:sldId id="284" r:id="rId35"/>
    <p:sldId id="285" r:id="rId36"/>
    <p:sldId id="286" r:id="rId37"/>
    <p:sldId id="287" r:id="rId38"/>
    <p:sldId id="288" r:id="rId39"/>
    <p:sldId id="289" r:id="rId40"/>
    <p:sldId id="291" r:id="rId41"/>
  </p:sldIdLst>
  <p:sldSz cx="10693400" cy="7569200"/>
  <p:notesSz cx="6889750" cy="10021888"/>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880">
          <p15:clr>
            <a:srgbClr val="A4A3A4"/>
          </p15:clr>
        </p15:guide>
        <p15:guide id="2" pos="2160">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Judith M Schmid" initials="JMS" lastIdx="3" clrIdx="0">
    <p:extLst>
      <p:ext uri="{19B8F6BF-5375-455C-9EA6-DF929625EA0E}">
        <p15:presenceInfo xmlns:p15="http://schemas.microsoft.com/office/powerpoint/2012/main" userId="c0cbde745e489b2e" providerId="Windows Live"/>
      </p:ext>
    </p:extLst>
  </p:cmAuthor>
  <p:cmAuthor id="2" name="Audrey.BERNARD-PETITJEAN" initials="ABP" lastIdx="5" clrIdx="1">
    <p:extLst>
      <p:ext uri="{19B8F6BF-5375-455C-9EA6-DF929625EA0E}">
        <p15:presenceInfo xmlns:p15="http://schemas.microsoft.com/office/powerpoint/2012/main" userId="Audrey.BERNARD-PETITJEAN"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563C1"/>
    <a:srgbClr val="231F2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11"/>
    <p:restoredTop sz="90129" autoAdjust="0"/>
  </p:normalViewPr>
  <p:slideViewPr>
    <p:cSldViewPr>
      <p:cViewPr varScale="1">
        <p:scale>
          <a:sx n="62" d="100"/>
          <a:sy n="62" d="100"/>
        </p:scale>
        <p:origin x="1368" y="66"/>
      </p:cViewPr>
      <p:guideLst>
        <p:guide orient="horz" pos="2880"/>
        <p:guide pos="2160"/>
      </p:guideLst>
    </p:cSldViewPr>
  </p:slideViewPr>
  <p:notesTextViewPr>
    <p:cViewPr>
      <p:scale>
        <a:sx n="100" d="100"/>
        <a:sy n="100" d="100"/>
      </p:scale>
      <p:origin x="0" y="0"/>
    </p:cViewPr>
  </p:notesTextViewPr>
  <p:notesViewPr>
    <p:cSldViewPr>
      <p:cViewPr varScale="1">
        <p:scale>
          <a:sx n="101" d="100"/>
          <a:sy n="101" d="100"/>
        </p:scale>
        <p:origin x="2262" y="108"/>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9" Type="http://schemas.openxmlformats.org/officeDocument/2006/relationships/slide" Target="slides/slide33.xml"/><Relationship Id="rId3" Type="http://schemas.openxmlformats.org/officeDocument/2006/relationships/customXml" Target="../customXml/item3.xml"/><Relationship Id="rId21" Type="http://schemas.openxmlformats.org/officeDocument/2006/relationships/slide" Target="slides/slide15.xml"/><Relationship Id="rId34" Type="http://schemas.openxmlformats.org/officeDocument/2006/relationships/slide" Target="slides/slide28.xml"/><Relationship Id="rId42" Type="http://schemas.openxmlformats.org/officeDocument/2006/relationships/notesMaster" Target="notesMasters/notesMaster1.xml"/><Relationship Id="rId47" Type="http://schemas.openxmlformats.org/officeDocument/2006/relationships/theme" Target="theme/theme1.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slide" Target="slides/slide32.xml"/><Relationship Id="rId46"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slide" Target="slides/slide23.xml"/><Relationship Id="rId41" Type="http://schemas.openxmlformats.org/officeDocument/2006/relationships/slide" Target="slides/slide35.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slide" Target="slides/slide31.xml"/><Relationship Id="rId40" Type="http://schemas.openxmlformats.org/officeDocument/2006/relationships/slide" Target="slides/slide34.xml"/><Relationship Id="rId45" Type="http://schemas.openxmlformats.org/officeDocument/2006/relationships/presProps" Target="presProps.xml"/><Relationship Id="rId5" Type="http://schemas.openxmlformats.org/officeDocument/2006/relationships/slideMaster" Target="slideMasters/slideMaster2.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slide" Target="slides/slide30.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slide" Target="slides/slide25.xml"/><Relationship Id="rId44" Type="http://schemas.openxmlformats.org/officeDocument/2006/relationships/commentAuthors" Target="commentAuthors.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slide" Target="slides/slide29.xml"/><Relationship Id="rId43" Type="http://schemas.openxmlformats.org/officeDocument/2006/relationships/handoutMaster" Target="handoutMasters/handoutMaster1.xml"/><Relationship Id="rId48" Type="http://schemas.openxmlformats.org/officeDocument/2006/relationships/tableStyles" Target="tableStyles.xml"/></Relationships>
</file>

<file path=ppt/comments/comment1.xml><?xml version="1.0" encoding="utf-8"?>
<p:cmLst xmlns:a="http://schemas.openxmlformats.org/drawingml/2006/main" xmlns:r="http://schemas.openxmlformats.org/officeDocument/2006/relationships" xmlns:p="http://schemas.openxmlformats.org/presentationml/2006/main">
  <p:cm authorId="2" dt="2020-12-04T13:56:20.322" idx="1">
    <p:pos x="5741" y="720"/>
    <p:text>I understood the sentence "look at the operational framework within with your group is operating" as "look at the operational framework in which your group is operating ".</p:text>
    <p:extLst>
      <p:ext uri="{C676402C-5697-4E1C-873F-D02D1690AC5C}">
        <p15:threadingInfo xmlns:p15="http://schemas.microsoft.com/office/powerpoint/2012/main" timeZoneBias="-60"/>
      </p:ext>
    </p:extLst>
  </p:cm>
</p:cmLst>
</file>

<file path=ppt/comments/comment2.xml><?xml version="1.0" encoding="utf-8"?>
<p:cmLst xmlns:a="http://schemas.openxmlformats.org/drawingml/2006/main" xmlns:r="http://schemas.openxmlformats.org/officeDocument/2006/relationships" xmlns:p="http://schemas.openxmlformats.org/presentationml/2006/main">
  <p:cm authorId="2" dt="2020-12-08T20:46:10.786" idx="3">
    <p:pos x="10" y="10"/>
    <p:text>Please note that the 4 last lines in the "Facilitation notes" were hard to understand as they are not sentences, just some words to express ideas not easy to catch.</p:text>
    <p:extLst>
      <p:ext uri="{C676402C-5697-4E1C-873F-D02D1690AC5C}">
        <p15:threadingInfo xmlns:p15="http://schemas.microsoft.com/office/powerpoint/2012/main" timeZoneBias="-60"/>
      </p:ext>
    </p:extLst>
  </p:cm>
</p:cmLst>
</file>

<file path=ppt/comments/comment3.xml><?xml version="1.0" encoding="utf-8"?>
<p:cmLst xmlns:a="http://schemas.openxmlformats.org/drawingml/2006/main" xmlns:r="http://schemas.openxmlformats.org/officeDocument/2006/relationships" xmlns:p="http://schemas.openxmlformats.org/presentationml/2006/main">
  <p:cm authorId="2" dt="2020-12-08T22:07:03.029" idx="5">
    <p:pos x="4372" y="2908"/>
    <p:text>I did not well understand "been drawn to the agees who live in rea". I translated it as "been drawn to the area".</p:text>
    <p:extLst>
      <p:ext uri="{C676402C-5697-4E1C-873F-D02D1690AC5C}">
        <p15:threadingInfo xmlns:p15="http://schemas.microsoft.com/office/powerpoint/2012/main" timeZoneBias="-60"/>
      </p:ext>
    </p:extLst>
  </p:cm>
</p:cmLst>
</file>

<file path=ppt/comments/comment4.xml><?xml version="1.0" encoding="utf-8"?>
<p:cmLst xmlns:a="http://schemas.openxmlformats.org/drawingml/2006/main" xmlns:r="http://schemas.openxmlformats.org/officeDocument/2006/relationships" xmlns:p="http://schemas.openxmlformats.org/presentationml/2006/main">
  <p:cm authorId="2" dt="2020-12-08T21:26:04.863" idx="4">
    <p:pos x="6007" y="3024"/>
    <p:text>The item 4 uses the future tense ("when and how will the decision...?"), but in the context and according to the other items, I used the conditional tense in French ("When and how should the decision on PHSM be communicated...?")</p:text>
    <p:extLst>
      <p:ext uri="{C676402C-5697-4E1C-873F-D02D1690AC5C}">
        <p15:threadingInfo xmlns:p15="http://schemas.microsoft.com/office/powerpoint/2012/main" timeZoneBias="-60"/>
      </p:ext>
    </p:extLst>
  </p:cm>
</p:cmLst>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a:extLst>
              <a:ext uri="{FF2B5EF4-FFF2-40B4-BE49-F238E27FC236}">
                <a16:creationId xmlns:a16="http://schemas.microsoft.com/office/drawing/2014/main" id="{5E08430A-CAF1-480B-AFF1-78C689CD9A5C}"/>
              </a:ext>
            </a:extLst>
          </p:cNvPr>
          <p:cNvSpPr>
            <a:spLocks noGrp="1"/>
          </p:cNvSpPr>
          <p:nvPr>
            <p:ph type="hdr" sz="quarter"/>
          </p:nvPr>
        </p:nvSpPr>
        <p:spPr>
          <a:xfrm>
            <a:off x="0" y="1"/>
            <a:ext cx="2985627" cy="502356"/>
          </a:xfrm>
          <a:prstGeom prst="rect">
            <a:avLst/>
          </a:prstGeom>
        </p:spPr>
        <p:txBody>
          <a:bodyPr vert="horz" lIns="84673" tIns="42337" rIns="84673" bIns="42337" rtlCol="0"/>
          <a:lstStyle>
            <a:lvl1pPr algn="l">
              <a:defRPr sz="1100"/>
            </a:lvl1pPr>
          </a:lstStyle>
          <a:p>
            <a:endParaRPr lang="fr-FR"/>
          </a:p>
        </p:txBody>
      </p:sp>
      <p:sp>
        <p:nvSpPr>
          <p:cNvPr id="3" name="Espace réservé de la date 2">
            <a:extLst>
              <a:ext uri="{FF2B5EF4-FFF2-40B4-BE49-F238E27FC236}">
                <a16:creationId xmlns:a16="http://schemas.microsoft.com/office/drawing/2014/main" id="{02AD2D72-F6E0-43EE-87A0-E066EDD24AEF}"/>
              </a:ext>
            </a:extLst>
          </p:cNvPr>
          <p:cNvSpPr>
            <a:spLocks noGrp="1"/>
          </p:cNvSpPr>
          <p:nvPr>
            <p:ph type="dt" sz="quarter" idx="1"/>
          </p:nvPr>
        </p:nvSpPr>
        <p:spPr>
          <a:xfrm>
            <a:off x="3903101" y="1"/>
            <a:ext cx="2984604" cy="502356"/>
          </a:xfrm>
          <a:prstGeom prst="rect">
            <a:avLst/>
          </a:prstGeom>
        </p:spPr>
        <p:txBody>
          <a:bodyPr vert="horz" lIns="84673" tIns="42337" rIns="84673" bIns="42337" rtlCol="0"/>
          <a:lstStyle>
            <a:lvl1pPr algn="r">
              <a:defRPr sz="1100"/>
            </a:lvl1pPr>
          </a:lstStyle>
          <a:p>
            <a:fld id="{F16CED1F-F72A-433F-8503-CC1D1DA7C487}" type="datetimeFigureOut">
              <a:rPr lang="fr-FR" smtClean="0"/>
              <a:t>09/12/2020</a:t>
            </a:fld>
            <a:endParaRPr lang="fr-FR"/>
          </a:p>
        </p:txBody>
      </p:sp>
      <p:sp>
        <p:nvSpPr>
          <p:cNvPr id="4" name="Espace réservé du pied de page 3">
            <a:extLst>
              <a:ext uri="{FF2B5EF4-FFF2-40B4-BE49-F238E27FC236}">
                <a16:creationId xmlns:a16="http://schemas.microsoft.com/office/drawing/2014/main" id="{56A87D59-1000-44EE-BAB4-1290DBD5738C}"/>
              </a:ext>
            </a:extLst>
          </p:cNvPr>
          <p:cNvSpPr>
            <a:spLocks noGrp="1"/>
          </p:cNvSpPr>
          <p:nvPr>
            <p:ph type="ftr" sz="quarter" idx="2"/>
          </p:nvPr>
        </p:nvSpPr>
        <p:spPr>
          <a:xfrm>
            <a:off x="0" y="9519533"/>
            <a:ext cx="2985627" cy="502355"/>
          </a:xfrm>
          <a:prstGeom prst="rect">
            <a:avLst/>
          </a:prstGeom>
        </p:spPr>
        <p:txBody>
          <a:bodyPr vert="horz" lIns="84673" tIns="42337" rIns="84673" bIns="42337" rtlCol="0" anchor="b"/>
          <a:lstStyle>
            <a:lvl1pPr algn="l">
              <a:defRPr sz="1100"/>
            </a:lvl1pPr>
          </a:lstStyle>
          <a:p>
            <a:endParaRPr lang="fr-FR"/>
          </a:p>
        </p:txBody>
      </p:sp>
      <p:sp>
        <p:nvSpPr>
          <p:cNvPr id="5" name="Espace réservé du numéro de diapositive 4">
            <a:extLst>
              <a:ext uri="{FF2B5EF4-FFF2-40B4-BE49-F238E27FC236}">
                <a16:creationId xmlns:a16="http://schemas.microsoft.com/office/drawing/2014/main" id="{0D372976-8421-4F00-8C3A-6D87F7213A4B}"/>
              </a:ext>
            </a:extLst>
          </p:cNvPr>
          <p:cNvSpPr>
            <a:spLocks noGrp="1"/>
          </p:cNvSpPr>
          <p:nvPr>
            <p:ph type="sldNum" sz="quarter" idx="3"/>
          </p:nvPr>
        </p:nvSpPr>
        <p:spPr>
          <a:xfrm>
            <a:off x="3903101" y="9519533"/>
            <a:ext cx="2984604" cy="502355"/>
          </a:xfrm>
          <a:prstGeom prst="rect">
            <a:avLst/>
          </a:prstGeom>
        </p:spPr>
        <p:txBody>
          <a:bodyPr vert="horz" lIns="84673" tIns="42337" rIns="84673" bIns="42337" rtlCol="0" anchor="b"/>
          <a:lstStyle>
            <a:lvl1pPr algn="r">
              <a:defRPr sz="1100"/>
            </a:lvl1pPr>
          </a:lstStyle>
          <a:p>
            <a:fld id="{7AA8EC67-37B1-449C-8A85-338B6A294F82}" type="slidenum">
              <a:rPr lang="fr-FR" smtClean="0"/>
              <a:t>‹#›</a:t>
            </a:fld>
            <a:endParaRPr lang="fr-FR"/>
          </a:p>
        </p:txBody>
      </p:sp>
    </p:spTree>
    <p:extLst>
      <p:ext uri="{BB962C8B-B14F-4D97-AF65-F5344CB8AC3E}">
        <p14:creationId xmlns:p14="http://schemas.microsoft.com/office/powerpoint/2010/main" val="158770206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1"/>
            <a:ext cx="2985627" cy="502356"/>
          </a:xfrm>
          <a:prstGeom prst="rect">
            <a:avLst/>
          </a:prstGeom>
        </p:spPr>
        <p:txBody>
          <a:bodyPr vert="horz" lIns="84673" tIns="42337" rIns="84673" bIns="42337" rtlCol="0"/>
          <a:lstStyle>
            <a:lvl1pPr algn="l">
              <a:defRPr sz="1100"/>
            </a:lvl1pPr>
          </a:lstStyle>
          <a:p>
            <a:endParaRPr lang="en-GB"/>
          </a:p>
        </p:txBody>
      </p:sp>
      <p:sp>
        <p:nvSpPr>
          <p:cNvPr id="3" name="Date Placeholder 2"/>
          <p:cNvSpPr>
            <a:spLocks noGrp="1"/>
          </p:cNvSpPr>
          <p:nvPr>
            <p:ph type="dt" idx="1"/>
          </p:nvPr>
        </p:nvSpPr>
        <p:spPr>
          <a:xfrm>
            <a:off x="3903101" y="1"/>
            <a:ext cx="2984604" cy="502356"/>
          </a:xfrm>
          <a:prstGeom prst="rect">
            <a:avLst/>
          </a:prstGeom>
        </p:spPr>
        <p:txBody>
          <a:bodyPr vert="horz" lIns="84673" tIns="42337" rIns="84673" bIns="42337" rtlCol="0"/>
          <a:lstStyle>
            <a:lvl1pPr algn="r">
              <a:defRPr sz="1100"/>
            </a:lvl1pPr>
          </a:lstStyle>
          <a:p>
            <a:fld id="{B9A735F6-F136-4F25-A467-600BCF1EFD2D}" type="datetimeFigureOut">
              <a:rPr lang="en-GB" smtClean="0"/>
              <a:t>09/12/2020</a:t>
            </a:fld>
            <a:endParaRPr lang="en-GB"/>
          </a:p>
        </p:txBody>
      </p:sp>
      <p:sp>
        <p:nvSpPr>
          <p:cNvPr id="4" name="Slide Image Placeholder 3"/>
          <p:cNvSpPr>
            <a:spLocks noGrp="1" noRot="1" noChangeAspect="1"/>
          </p:cNvSpPr>
          <p:nvPr>
            <p:ph type="sldImg" idx="2"/>
          </p:nvPr>
        </p:nvSpPr>
        <p:spPr>
          <a:xfrm>
            <a:off x="1057275" y="1252538"/>
            <a:ext cx="4775200" cy="3381375"/>
          </a:xfrm>
          <a:prstGeom prst="rect">
            <a:avLst/>
          </a:prstGeom>
          <a:noFill/>
          <a:ln w="12700">
            <a:solidFill>
              <a:prstClr val="black"/>
            </a:solidFill>
          </a:ln>
        </p:spPr>
        <p:txBody>
          <a:bodyPr vert="horz" lIns="84673" tIns="42337" rIns="84673" bIns="42337" rtlCol="0" anchor="ctr"/>
          <a:lstStyle/>
          <a:p>
            <a:endParaRPr lang="en-GB"/>
          </a:p>
        </p:txBody>
      </p:sp>
      <p:sp>
        <p:nvSpPr>
          <p:cNvPr id="5" name="Notes Placeholder 4"/>
          <p:cNvSpPr>
            <a:spLocks noGrp="1"/>
          </p:cNvSpPr>
          <p:nvPr>
            <p:ph type="body" sz="quarter" idx="3"/>
          </p:nvPr>
        </p:nvSpPr>
        <p:spPr>
          <a:xfrm>
            <a:off x="689385" y="4823875"/>
            <a:ext cx="5510982" cy="3945277"/>
          </a:xfrm>
          <a:prstGeom prst="rect">
            <a:avLst/>
          </a:prstGeom>
        </p:spPr>
        <p:txBody>
          <a:bodyPr vert="horz" lIns="84673" tIns="42337" rIns="84673" bIns="42337"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9519533"/>
            <a:ext cx="2985627" cy="502355"/>
          </a:xfrm>
          <a:prstGeom prst="rect">
            <a:avLst/>
          </a:prstGeom>
        </p:spPr>
        <p:txBody>
          <a:bodyPr vert="horz" lIns="84673" tIns="42337" rIns="84673" bIns="42337" rtlCol="0" anchor="b"/>
          <a:lstStyle>
            <a:lvl1pPr algn="l">
              <a:defRPr sz="1100"/>
            </a:lvl1pPr>
          </a:lstStyle>
          <a:p>
            <a:endParaRPr lang="en-GB"/>
          </a:p>
        </p:txBody>
      </p:sp>
      <p:sp>
        <p:nvSpPr>
          <p:cNvPr id="7" name="Slide Number Placeholder 6"/>
          <p:cNvSpPr>
            <a:spLocks noGrp="1"/>
          </p:cNvSpPr>
          <p:nvPr>
            <p:ph type="sldNum" sz="quarter" idx="5"/>
          </p:nvPr>
        </p:nvSpPr>
        <p:spPr>
          <a:xfrm>
            <a:off x="3903101" y="9519533"/>
            <a:ext cx="2984604" cy="502355"/>
          </a:xfrm>
          <a:prstGeom prst="rect">
            <a:avLst/>
          </a:prstGeom>
        </p:spPr>
        <p:txBody>
          <a:bodyPr vert="horz" lIns="84673" tIns="42337" rIns="84673" bIns="42337" rtlCol="0" anchor="b"/>
          <a:lstStyle>
            <a:lvl1pPr algn="r">
              <a:defRPr sz="1100"/>
            </a:lvl1pPr>
          </a:lstStyle>
          <a:p>
            <a:fld id="{F6006EAF-979B-4048-8A60-F6B53404CC74}" type="slidenum">
              <a:rPr lang="en-GB" smtClean="0"/>
              <a:t>‹#›</a:t>
            </a:fld>
            <a:endParaRPr lang="en-GB"/>
          </a:p>
        </p:txBody>
      </p:sp>
    </p:spTree>
    <p:extLst>
      <p:ext uri="{BB962C8B-B14F-4D97-AF65-F5344CB8AC3E}">
        <p14:creationId xmlns:p14="http://schemas.microsoft.com/office/powerpoint/2010/main" val="425340028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5"/>
          </p:nvPr>
        </p:nvSpPr>
        <p:spPr/>
        <p:txBody>
          <a:bodyPr/>
          <a:lstStyle/>
          <a:p>
            <a:fld id="{F6006EAF-979B-4048-8A60-F6B53404CC74}" type="slidenum">
              <a:rPr lang="en-GB" smtClean="0"/>
              <a:t>1</a:t>
            </a:fld>
            <a:endParaRPr lang="en-GB"/>
          </a:p>
        </p:txBody>
      </p:sp>
    </p:spTree>
    <p:extLst>
      <p:ext uri="{BB962C8B-B14F-4D97-AF65-F5344CB8AC3E}">
        <p14:creationId xmlns:p14="http://schemas.microsoft.com/office/powerpoint/2010/main" val="227544182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5"/>
          </p:nvPr>
        </p:nvSpPr>
        <p:spPr/>
        <p:txBody>
          <a:bodyPr/>
          <a:lstStyle/>
          <a:p>
            <a:fld id="{F6006EAF-979B-4048-8A60-F6B53404CC74}" type="slidenum">
              <a:rPr lang="en-GB" smtClean="0"/>
              <a:t>10</a:t>
            </a:fld>
            <a:endParaRPr lang="en-GB"/>
          </a:p>
        </p:txBody>
      </p:sp>
    </p:spTree>
    <p:extLst>
      <p:ext uri="{BB962C8B-B14F-4D97-AF65-F5344CB8AC3E}">
        <p14:creationId xmlns:p14="http://schemas.microsoft.com/office/powerpoint/2010/main" val="138621422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5"/>
          </p:nvPr>
        </p:nvSpPr>
        <p:spPr/>
        <p:txBody>
          <a:bodyPr/>
          <a:lstStyle/>
          <a:p>
            <a:fld id="{F6006EAF-979B-4048-8A60-F6B53404CC74}" type="slidenum">
              <a:rPr lang="en-GB" smtClean="0"/>
              <a:t>11</a:t>
            </a:fld>
            <a:endParaRPr lang="en-GB"/>
          </a:p>
        </p:txBody>
      </p:sp>
    </p:spTree>
    <p:extLst>
      <p:ext uri="{BB962C8B-B14F-4D97-AF65-F5344CB8AC3E}">
        <p14:creationId xmlns:p14="http://schemas.microsoft.com/office/powerpoint/2010/main" val="396202881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defTabSz="846734">
              <a:defRPr/>
            </a:pPr>
            <a:fld id="{B42E2071-26CD-4E09-B674-A2546E73EC35}" type="slidenum">
              <a:rPr lang="en-GB">
                <a:solidFill>
                  <a:prstClr val="black"/>
                </a:solidFill>
                <a:latin typeface="Calibri" panose="020F0502020204030204"/>
              </a:rPr>
              <a:pPr defTabSz="846734">
                <a:defRPr/>
              </a:pPr>
              <a:t>12</a:t>
            </a:fld>
            <a:endParaRPr lang="en-GB">
              <a:solidFill>
                <a:prstClr val="black"/>
              </a:solidFill>
              <a:latin typeface="Calibri" panose="020F0502020204030204"/>
            </a:endParaRPr>
          </a:p>
        </p:txBody>
      </p:sp>
    </p:spTree>
    <p:extLst>
      <p:ext uri="{BB962C8B-B14F-4D97-AF65-F5344CB8AC3E}">
        <p14:creationId xmlns:p14="http://schemas.microsoft.com/office/powerpoint/2010/main" val="368951269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846734">
              <a:defRPr/>
            </a:pPr>
            <a:r>
              <a:rPr lang="fr-FR" sz="1100" dirty="0">
                <a:solidFill>
                  <a:prstClr val="black"/>
                </a:solidFill>
              </a:rPr>
              <a:t>*Ajustez les groupes en fonction du nombre de participants et de l’expérience de chacun et chacune. Chaque groupe doit comprendre environ 6-10 personnes et être constitué de personnes évoluant dans le même secteur professionnel – par exemple, un groupe avec toutes les personnes travaillant dans le secteur de la santé et un autre groupe avec toutes celles faisant partie des autorités locales.</a:t>
            </a:r>
          </a:p>
          <a:p>
            <a:pPr defTabSz="846734">
              <a:defRPr/>
            </a:pPr>
            <a:endParaRPr lang="en-US" sz="1100" dirty="0">
              <a:solidFill>
                <a:prstClr val="black"/>
              </a:solidFill>
            </a:endParaRPr>
          </a:p>
          <a:p>
            <a:pPr marL="5880" defTabSz="846734">
              <a:spcBef>
                <a:spcPts val="97"/>
              </a:spcBef>
              <a:defRPr/>
            </a:pPr>
            <a:r>
              <a:rPr lang="fr-FR" sz="1100" kern="0" spc="-9" dirty="0">
                <a:solidFill>
                  <a:srgbClr val="231F20"/>
                </a:solidFill>
                <a:latin typeface="Roboto Medium" panose="02000000000000000000" pitchFamily="2" charset="0"/>
                <a:ea typeface="Roboto Medium" panose="02000000000000000000" pitchFamily="2" charset="0"/>
                <a:cs typeface="Roboto Medium" panose="02000000000000000000" pitchFamily="2" charset="0"/>
              </a:rPr>
              <a:t>Suggestion de groupes</a:t>
            </a:r>
          </a:p>
          <a:p>
            <a:pPr marL="5880" defTabSz="846734">
              <a:spcBef>
                <a:spcPts val="97"/>
              </a:spcBef>
              <a:defRPr/>
            </a:pPr>
            <a:endParaRPr lang="en-GB" sz="1100" kern="0" spc="-9" dirty="0">
              <a:solidFill>
                <a:srgbClr val="231F20"/>
              </a:solidFill>
              <a:latin typeface="Roboto" panose="02000000000000000000" pitchFamily="2" charset="0"/>
              <a:ea typeface="Roboto" panose="02000000000000000000" pitchFamily="2" charset="0"/>
              <a:cs typeface="Roboto" panose="02000000000000000000" pitchFamily="2" charset="0"/>
            </a:endParaRPr>
          </a:p>
          <a:p>
            <a:pPr marL="5880" defTabSz="846734">
              <a:spcBef>
                <a:spcPts val="97"/>
              </a:spcBef>
              <a:defRPr/>
            </a:pPr>
            <a:r>
              <a:rPr lang="fr-FR" sz="1100" kern="0" spc="-9" dirty="0">
                <a:solidFill>
                  <a:srgbClr val="231F20"/>
                </a:solidFill>
                <a:latin typeface="Roboto" panose="02000000000000000000" pitchFamily="2" charset="0"/>
                <a:ea typeface="Roboto" panose="02000000000000000000" pitchFamily="2" charset="0"/>
                <a:cs typeface="Roboto" panose="02000000000000000000" pitchFamily="2" charset="0"/>
              </a:rPr>
              <a:t>Groupe </a:t>
            </a:r>
            <a:r>
              <a:rPr lang="fr-FR" sz="1100" kern="0" spc="-5" dirty="0">
                <a:solidFill>
                  <a:srgbClr val="231F20"/>
                </a:solidFill>
                <a:latin typeface="Roboto" panose="02000000000000000000" pitchFamily="2" charset="0"/>
                <a:ea typeface="Roboto" panose="02000000000000000000" pitchFamily="2" charset="0"/>
                <a:cs typeface="Roboto" panose="02000000000000000000" pitchFamily="2" charset="0"/>
              </a:rPr>
              <a:t>1 :</a:t>
            </a:r>
            <a:endParaRPr lang="fr-FR" sz="1100" kern="0" dirty="0">
              <a:solidFill>
                <a:prstClr val="black"/>
              </a:solidFill>
              <a:latin typeface="Roboto" panose="02000000000000000000" pitchFamily="2" charset="0"/>
              <a:ea typeface="Roboto" panose="02000000000000000000" pitchFamily="2" charset="0"/>
              <a:cs typeface="Roboto" panose="02000000000000000000" pitchFamily="2" charset="0"/>
            </a:endParaRPr>
          </a:p>
          <a:p>
            <a:pPr marL="5880" defTabSz="846734">
              <a:defRPr/>
            </a:pPr>
            <a:r>
              <a:rPr lang="fr-FR" sz="1100" kern="0" spc="-5" dirty="0">
                <a:solidFill>
                  <a:srgbClr val="231F20"/>
                </a:solidFill>
                <a:latin typeface="Roboto" panose="02000000000000000000" pitchFamily="2" charset="0"/>
                <a:ea typeface="Roboto" panose="02000000000000000000" pitchFamily="2" charset="0"/>
                <a:cs typeface="Roboto" panose="02000000000000000000" pitchFamily="2" charset="0"/>
              </a:rPr>
              <a:t>Santé publique</a:t>
            </a:r>
          </a:p>
          <a:p>
            <a:pPr marL="5880" defTabSz="846734">
              <a:defRPr/>
            </a:pPr>
            <a:endParaRPr lang="fr-FR" sz="1100" strike="sngStrike" kern="0" dirty="0">
              <a:solidFill>
                <a:prstClr val="black"/>
              </a:solidFill>
              <a:latin typeface="Roboto" panose="02000000000000000000" pitchFamily="2" charset="0"/>
              <a:ea typeface="Roboto" panose="02000000000000000000" pitchFamily="2" charset="0"/>
              <a:cs typeface="Roboto" panose="02000000000000000000" pitchFamily="2" charset="0"/>
            </a:endParaRPr>
          </a:p>
          <a:p>
            <a:pPr marL="5292" defTabSz="846734">
              <a:spcBef>
                <a:spcPts val="97"/>
              </a:spcBef>
              <a:defRPr/>
            </a:pPr>
            <a:r>
              <a:rPr lang="fr-FR" sz="1100" kern="0" spc="-9" dirty="0">
                <a:solidFill>
                  <a:srgbClr val="231F20"/>
                </a:solidFill>
                <a:latin typeface="Roboto" panose="02000000000000000000" pitchFamily="2" charset="0"/>
                <a:ea typeface="Roboto" panose="02000000000000000000" pitchFamily="2" charset="0"/>
                <a:cs typeface="Roboto" panose="02000000000000000000" pitchFamily="2" charset="0"/>
              </a:rPr>
              <a:t>Group</a:t>
            </a:r>
            <a:r>
              <a:rPr lang="fr-FR" sz="1100" kern="0" spc="-42" dirty="0">
                <a:solidFill>
                  <a:srgbClr val="231F20"/>
                </a:solidFill>
                <a:latin typeface="Roboto" panose="02000000000000000000" pitchFamily="2" charset="0"/>
                <a:ea typeface="Roboto" panose="02000000000000000000" pitchFamily="2" charset="0"/>
                <a:cs typeface="Roboto" panose="02000000000000000000" pitchFamily="2" charset="0"/>
              </a:rPr>
              <a:t>e 2 :</a:t>
            </a:r>
          </a:p>
          <a:p>
            <a:pPr marL="5292" defTabSz="846734">
              <a:spcBef>
                <a:spcPts val="97"/>
              </a:spcBef>
              <a:defRPr/>
            </a:pPr>
            <a:r>
              <a:rPr lang="fr-FR" sz="1100" kern="0" dirty="0">
                <a:solidFill>
                  <a:srgbClr val="231F20"/>
                </a:solidFill>
                <a:latin typeface="Roboto" panose="02000000000000000000" pitchFamily="2" charset="0"/>
                <a:ea typeface="Roboto" panose="02000000000000000000" pitchFamily="2" charset="0"/>
                <a:cs typeface="Roboto" panose="02000000000000000000" pitchFamily="2" charset="0"/>
              </a:rPr>
              <a:t>Finance et économie, y compris secteur des entreprises</a:t>
            </a:r>
          </a:p>
          <a:p>
            <a:pPr marL="5292" defTabSz="846734">
              <a:defRPr/>
            </a:pPr>
            <a:endParaRPr lang="fr-FR" sz="1100" kern="0" spc="-9" dirty="0">
              <a:solidFill>
                <a:srgbClr val="231F20"/>
              </a:solidFill>
              <a:latin typeface="Roboto" panose="02000000000000000000" pitchFamily="2" charset="0"/>
              <a:ea typeface="Roboto" panose="02000000000000000000" pitchFamily="2" charset="0"/>
              <a:cs typeface="Roboto" panose="02000000000000000000" pitchFamily="2" charset="0"/>
            </a:endParaRPr>
          </a:p>
          <a:p>
            <a:pPr marL="5292" defTabSz="846734">
              <a:defRPr/>
            </a:pPr>
            <a:r>
              <a:rPr lang="fr-FR" sz="1100" kern="0" spc="-9" dirty="0">
                <a:solidFill>
                  <a:srgbClr val="231F20"/>
                </a:solidFill>
                <a:latin typeface="Roboto" panose="02000000000000000000" pitchFamily="2" charset="0"/>
                <a:ea typeface="Roboto" panose="02000000000000000000" pitchFamily="2" charset="0"/>
                <a:cs typeface="Roboto" panose="02000000000000000000" pitchFamily="2" charset="0"/>
              </a:rPr>
              <a:t>Groupe 3 :</a:t>
            </a:r>
            <a:endParaRPr lang="fr-FR" sz="1100" kern="0" dirty="0">
              <a:solidFill>
                <a:prstClr val="black"/>
              </a:solidFill>
              <a:latin typeface="Roboto" panose="02000000000000000000" pitchFamily="2" charset="0"/>
              <a:ea typeface="Roboto" panose="02000000000000000000" pitchFamily="2" charset="0"/>
              <a:cs typeface="Roboto" panose="02000000000000000000" pitchFamily="2" charset="0"/>
            </a:endParaRPr>
          </a:p>
          <a:p>
            <a:pPr marL="5292" defTabSz="846734">
              <a:defRPr/>
            </a:pPr>
            <a:r>
              <a:rPr lang="fr-FR" sz="1100" kern="0" spc="-5" dirty="0">
                <a:solidFill>
                  <a:srgbClr val="231F20"/>
                </a:solidFill>
                <a:latin typeface="Roboto" panose="02000000000000000000" pitchFamily="2" charset="0"/>
                <a:ea typeface="Roboto" panose="02000000000000000000" pitchFamily="2" charset="0"/>
                <a:cs typeface="Roboto" panose="02000000000000000000" pitchFamily="2" charset="0"/>
              </a:rPr>
              <a:t>Services d’urgence, y compris d’application de la loi</a:t>
            </a:r>
          </a:p>
          <a:p>
            <a:pPr marL="5292" defTabSz="846734">
              <a:defRPr/>
            </a:pPr>
            <a:endParaRPr lang="fr-FR" sz="1100" kern="0" spc="-5" dirty="0">
              <a:solidFill>
                <a:srgbClr val="231F20"/>
              </a:solidFill>
              <a:latin typeface="Roboto" panose="02000000000000000000" pitchFamily="2" charset="0"/>
              <a:ea typeface="Roboto" panose="02000000000000000000" pitchFamily="2" charset="0"/>
              <a:cs typeface="Roboto" panose="02000000000000000000" pitchFamily="2" charset="0"/>
            </a:endParaRPr>
          </a:p>
          <a:p>
            <a:pPr marL="5292" defTabSz="846734">
              <a:defRPr/>
            </a:pPr>
            <a:r>
              <a:rPr lang="fr-FR" sz="1100" kern="0" spc="-9" dirty="0">
                <a:solidFill>
                  <a:srgbClr val="231F20"/>
                </a:solidFill>
                <a:latin typeface="Roboto" panose="02000000000000000000" pitchFamily="2" charset="0"/>
                <a:ea typeface="Roboto" panose="02000000000000000000" pitchFamily="2" charset="0"/>
                <a:cs typeface="Roboto" panose="02000000000000000000" pitchFamily="2" charset="0"/>
              </a:rPr>
              <a:t>Groupe 4 :</a:t>
            </a:r>
            <a:endParaRPr lang="fr-FR" sz="1100" kern="0" dirty="0">
              <a:solidFill>
                <a:prstClr val="black"/>
              </a:solidFill>
              <a:latin typeface="Roboto" panose="02000000000000000000" pitchFamily="2" charset="0"/>
              <a:ea typeface="Roboto" panose="02000000000000000000" pitchFamily="2" charset="0"/>
              <a:cs typeface="Roboto" panose="02000000000000000000" pitchFamily="2" charset="0"/>
            </a:endParaRPr>
          </a:p>
          <a:p>
            <a:pPr marL="5292" defTabSz="846734">
              <a:defRPr/>
            </a:pPr>
            <a:r>
              <a:rPr lang="fr-FR" sz="1100" kern="0" spc="-9" dirty="0">
                <a:solidFill>
                  <a:srgbClr val="231F20"/>
                </a:solidFill>
                <a:latin typeface="Roboto" panose="02000000000000000000" pitchFamily="2" charset="0"/>
                <a:ea typeface="Roboto" panose="02000000000000000000" pitchFamily="2" charset="0"/>
                <a:cs typeface="Roboto" panose="02000000000000000000" pitchFamily="2" charset="0"/>
              </a:rPr>
              <a:t>Éducation et scolarité</a:t>
            </a:r>
            <a:endParaRPr lang="fr-FR" sz="1100" kern="0" dirty="0">
              <a:solidFill>
                <a:prstClr val="black"/>
              </a:solidFill>
              <a:latin typeface="Roboto" panose="02000000000000000000" pitchFamily="2" charset="0"/>
              <a:ea typeface="Roboto" panose="02000000000000000000" pitchFamily="2" charset="0"/>
              <a:cs typeface="Roboto" panose="02000000000000000000" pitchFamily="2" charset="0"/>
            </a:endParaRPr>
          </a:p>
          <a:p>
            <a:pPr defTabSz="846734">
              <a:defRPr/>
            </a:pPr>
            <a:endParaRPr lang="fr-FR" sz="1100" dirty="0">
              <a:solidFill>
                <a:prstClr val="black"/>
              </a:solidFill>
            </a:endParaRPr>
          </a:p>
          <a:p>
            <a:endParaRPr lang="en-GB" dirty="0"/>
          </a:p>
        </p:txBody>
      </p:sp>
      <p:sp>
        <p:nvSpPr>
          <p:cNvPr id="4" name="Slide Number Placeholder 3"/>
          <p:cNvSpPr>
            <a:spLocks noGrp="1"/>
          </p:cNvSpPr>
          <p:nvPr>
            <p:ph type="sldNum" sz="quarter" idx="5"/>
          </p:nvPr>
        </p:nvSpPr>
        <p:spPr/>
        <p:txBody>
          <a:bodyPr/>
          <a:lstStyle/>
          <a:p>
            <a:fld id="{F6006EAF-979B-4048-8A60-F6B53404CC74}" type="slidenum">
              <a:rPr lang="en-GB" smtClean="0"/>
              <a:t>13</a:t>
            </a:fld>
            <a:endParaRPr lang="en-GB"/>
          </a:p>
        </p:txBody>
      </p:sp>
    </p:spTree>
    <p:extLst>
      <p:ext uri="{BB962C8B-B14F-4D97-AF65-F5344CB8AC3E}">
        <p14:creationId xmlns:p14="http://schemas.microsoft.com/office/powerpoint/2010/main" val="237900355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5"/>
          </p:nvPr>
        </p:nvSpPr>
        <p:spPr/>
        <p:txBody>
          <a:bodyPr/>
          <a:lstStyle/>
          <a:p>
            <a:fld id="{F6006EAF-979B-4048-8A60-F6B53404CC74}" type="slidenum">
              <a:rPr lang="en-GB" smtClean="0"/>
              <a:t>14</a:t>
            </a:fld>
            <a:endParaRPr lang="en-GB"/>
          </a:p>
        </p:txBody>
      </p:sp>
    </p:spTree>
    <p:extLst>
      <p:ext uri="{BB962C8B-B14F-4D97-AF65-F5344CB8AC3E}">
        <p14:creationId xmlns:p14="http://schemas.microsoft.com/office/powerpoint/2010/main" val="333587016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F6006EAF-979B-4048-8A60-F6B53404CC74}" type="slidenum">
              <a:rPr lang="en-GB" smtClean="0"/>
              <a:t>15</a:t>
            </a:fld>
            <a:endParaRPr lang="en-GB"/>
          </a:p>
        </p:txBody>
      </p:sp>
    </p:spTree>
    <p:extLst>
      <p:ext uri="{BB962C8B-B14F-4D97-AF65-F5344CB8AC3E}">
        <p14:creationId xmlns:p14="http://schemas.microsoft.com/office/powerpoint/2010/main" val="246257987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846734">
              <a:defRPr/>
            </a:pPr>
            <a:r>
              <a:rPr lang="fr-FR" sz="1100" b="1" u="sng" dirty="0">
                <a:solidFill>
                  <a:prstClr val="black"/>
                </a:solidFill>
              </a:rPr>
              <a:t>Notes de facilitation :</a:t>
            </a:r>
          </a:p>
          <a:p>
            <a:pPr defTabSz="846734">
              <a:defRPr/>
            </a:pPr>
            <a:r>
              <a:rPr lang="fr-FR" sz="1100" dirty="0">
                <a:solidFill>
                  <a:prstClr val="black"/>
                </a:solidFill>
              </a:rPr>
              <a:t>L’évaluation des risques doit être basée sur les indicateurs suivants : </a:t>
            </a:r>
          </a:p>
          <a:p>
            <a:pPr defTabSz="846734">
              <a:defRPr/>
            </a:pPr>
            <a:r>
              <a:rPr lang="fr-FR" sz="1100" dirty="0">
                <a:solidFill>
                  <a:prstClr val="black"/>
                </a:solidFill>
              </a:rPr>
              <a:t>1. </a:t>
            </a:r>
            <a:r>
              <a:rPr lang="fr-FR" sz="1100" b="1" dirty="0">
                <a:solidFill>
                  <a:prstClr val="black"/>
                </a:solidFill>
              </a:rPr>
              <a:t>Facteurs épidémiologique </a:t>
            </a:r>
            <a:r>
              <a:rPr lang="fr-FR" sz="1100" dirty="0">
                <a:solidFill>
                  <a:prstClr val="black"/>
                </a:solidFill>
              </a:rPr>
              <a:t>: incidence des cas confirmés et des cas probables de COVID-19 ; taux d’hospitalisations et d’admissions dans une unité de soins intensifs ; nombre de décès ; pourcentage de cas positifs parmi les personnes testées ; les résultats des tests sérologiques (pour autant que des tests fiables soient disponibles).</a:t>
            </a:r>
          </a:p>
          <a:p>
            <a:pPr defTabSz="846734">
              <a:defRPr/>
            </a:pPr>
            <a:r>
              <a:rPr lang="fr-FR" sz="1100" dirty="0">
                <a:solidFill>
                  <a:prstClr val="black"/>
                </a:solidFill>
              </a:rPr>
              <a:t>2. </a:t>
            </a:r>
            <a:r>
              <a:rPr lang="fr-FR" sz="1100" b="1" dirty="0">
                <a:solidFill>
                  <a:prstClr val="black"/>
                </a:solidFill>
              </a:rPr>
              <a:t>Capacités en matière de soins </a:t>
            </a:r>
            <a:r>
              <a:rPr lang="fr-FR" sz="1100" dirty="0">
                <a:solidFill>
                  <a:prstClr val="black"/>
                </a:solidFill>
              </a:rPr>
              <a:t>: </a:t>
            </a:r>
            <a:r>
              <a:rPr lang="fr-FR" sz="1100" dirty="0"/>
              <a:t>fonctions et capacités (hospitalisations et sorties) du système de santé (en milieu hospitalier et en dehors du milieu hospitalier) ; agents de santé ; capacité en lits dans les unités de soins intensifs et autres ; triage dans les établissements de santé ; stocks d’équipements de protection individuelle ; traitement des patients atteints de COVID-19 et des patients qui ne sont pas atteints de COVID-19 conformément aux normes nationales et aux normes de soins en cas de crise ; personnels de santé.</a:t>
            </a:r>
            <a:r>
              <a:rPr lang="fr-FR" sz="1100" dirty="0">
                <a:solidFill>
                  <a:prstClr val="black"/>
                </a:solidFill>
              </a:rPr>
              <a:t> </a:t>
            </a:r>
          </a:p>
          <a:p>
            <a:pPr defTabSz="846734">
              <a:defRPr/>
            </a:pPr>
            <a:r>
              <a:rPr lang="fr-FR" sz="1100" dirty="0">
                <a:solidFill>
                  <a:prstClr val="black"/>
                </a:solidFill>
              </a:rPr>
              <a:t>3. </a:t>
            </a:r>
            <a:r>
              <a:rPr lang="fr-FR" sz="1100" b="1" dirty="0">
                <a:solidFill>
                  <a:prstClr val="black"/>
                </a:solidFill>
              </a:rPr>
              <a:t>Capacités de santé publique </a:t>
            </a:r>
            <a:r>
              <a:rPr lang="fr-FR" sz="1100" dirty="0">
                <a:solidFill>
                  <a:prstClr val="black"/>
                </a:solidFill>
              </a:rPr>
              <a:t>: </a:t>
            </a:r>
            <a:r>
              <a:rPr lang="fr-FR" sz="1100" dirty="0"/>
              <a:t>taux d’identification et de dépistage des nouveaux cas présumés ; isolement des nouveaux cas confirmés ; identification et mise en quarantaine des contacts ; nombre d’équipes de santé publique de riposte rapide pour enquêter sur les cas présumés et les groupes de cas.</a:t>
            </a:r>
            <a:endParaRPr lang="fr-FR" sz="1100" dirty="0">
              <a:solidFill>
                <a:prstClr val="black"/>
              </a:solidFill>
            </a:endParaRPr>
          </a:p>
          <a:p>
            <a:pPr defTabSz="846734">
              <a:defRPr/>
            </a:pPr>
            <a:r>
              <a:rPr lang="fr-FR" sz="1100" dirty="0">
                <a:solidFill>
                  <a:prstClr val="black"/>
                </a:solidFill>
              </a:rPr>
              <a:t>4. </a:t>
            </a:r>
            <a:r>
              <a:rPr lang="fr-FR" sz="1100" b="1" dirty="0">
                <a:solidFill>
                  <a:prstClr val="black"/>
                </a:solidFill>
              </a:rPr>
              <a:t>Disponibilité d’interventions pharmaceutiques efficaces </a:t>
            </a:r>
            <a:r>
              <a:rPr lang="fr-FR" sz="1100" dirty="0">
                <a:solidFill>
                  <a:prstClr val="black"/>
                </a:solidFill>
              </a:rPr>
              <a:t>: </a:t>
            </a:r>
            <a:r>
              <a:rPr lang="fr-FR" sz="1100" dirty="0"/>
              <a:t>actuellement, il n’existe pas de traitements ou de vaccins spécifiques à la COVID-19. L’OMS, en collaboration avec des partenaires internationaux, met en œuvre des protocoles d’essais cliniques pour mettre au point des traitements et des vaccins spécifiques à la COVID-19. La disponibilité future d’outils pharmaceutiques sûrs et efficaces sera importante dans la décision de mettre en œuvre ou de lever des MSPMS.</a:t>
            </a:r>
            <a:r>
              <a:rPr lang="fr-FR" sz="1100" dirty="0">
                <a:solidFill>
                  <a:prstClr val="black"/>
                </a:solidFill>
              </a:rPr>
              <a:t> </a:t>
            </a:r>
          </a:p>
          <a:p>
            <a:pPr defTabSz="846734">
              <a:defRPr/>
            </a:pPr>
            <a:endParaRPr lang="fr-FR" sz="1100" dirty="0">
              <a:solidFill>
                <a:prstClr val="black"/>
              </a:solidFill>
            </a:endParaRPr>
          </a:p>
          <a:p>
            <a:pPr defTabSz="846734">
              <a:defRPr/>
            </a:pPr>
            <a:endParaRPr lang="fr-FR" sz="1100" dirty="0">
              <a:solidFill>
                <a:prstClr val="black"/>
              </a:solidFill>
            </a:endParaRPr>
          </a:p>
          <a:p>
            <a:pPr defTabSz="846734">
              <a:defRPr/>
            </a:pPr>
            <a:r>
              <a:rPr lang="fr-FR" sz="1100" dirty="0">
                <a:solidFill>
                  <a:prstClr val="black"/>
                </a:solidFill>
              </a:rPr>
              <a:t>Fonctionnement au sein des pouvoirs publics ? Accord par consensus.</a:t>
            </a:r>
          </a:p>
          <a:p>
            <a:pPr defTabSz="846734">
              <a:defRPr/>
            </a:pPr>
            <a:r>
              <a:rPr lang="fr-FR" sz="1100" dirty="0">
                <a:solidFill>
                  <a:prstClr val="black"/>
                </a:solidFill>
              </a:rPr>
              <a:t>Trop long ? Bénéfique. Permet de tenir compte des disparités et des différentes réalités.</a:t>
            </a:r>
          </a:p>
          <a:p>
            <a:pPr defTabSz="846734">
              <a:defRPr/>
            </a:pPr>
            <a:r>
              <a:rPr lang="fr-FR" sz="1100" dirty="0">
                <a:solidFill>
                  <a:prstClr val="black"/>
                </a:solidFill>
              </a:rPr>
              <a:t>Inverser l’ordre. Niveaux infranationaux/urbanistes.</a:t>
            </a:r>
          </a:p>
          <a:p>
            <a:pPr defTabSz="846734">
              <a:defRPr/>
            </a:pPr>
            <a:r>
              <a:rPr lang="fr-FR" sz="1100" dirty="0">
                <a:solidFill>
                  <a:prstClr val="black"/>
                </a:solidFill>
              </a:rPr>
              <a:t>Ajouter ceci aux activités de communication sur les risques – parties prenantes nationales et régionales, et acteurs locaux.</a:t>
            </a:r>
          </a:p>
        </p:txBody>
      </p:sp>
      <p:sp>
        <p:nvSpPr>
          <p:cNvPr id="4" name="Slide Number Placeholder 3"/>
          <p:cNvSpPr>
            <a:spLocks noGrp="1"/>
          </p:cNvSpPr>
          <p:nvPr>
            <p:ph type="sldNum" sz="quarter" idx="5"/>
          </p:nvPr>
        </p:nvSpPr>
        <p:spPr/>
        <p:txBody>
          <a:bodyPr/>
          <a:lstStyle/>
          <a:p>
            <a:fld id="{F6006EAF-979B-4048-8A60-F6B53404CC74}" type="slidenum">
              <a:rPr lang="en-GB" smtClean="0"/>
              <a:t>16</a:t>
            </a:fld>
            <a:endParaRPr lang="en-GB"/>
          </a:p>
        </p:txBody>
      </p:sp>
    </p:spTree>
    <p:extLst>
      <p:ext uri="{BB962C8B-B14F-4D97-AF65-F5344CB8AC3E}">
        <p14:creationId xmlns:p14="http://schemas.microsoft.com/office/powerpoint/2010/main" val="328283293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sz="1100" b="1" i="0" u="sng" dirty="0">
                <a:latin typeface="+mn-lt"/>
              </a:rPr>
              <a:t>Notes de facilitation :</a:t>
            </a:r>
          </a:p>
          <a:p>
            <a:pPr defTabSz="846734">
              <a:defRPr/>
            </a:pPr>
            <a:r>
              <a:rPr lang="fr-FR" sz="1100" dirty="0">
                <a:solidFill>
                  <a:prstClr val="black"/>
                </a:solidFill>
                <a:latin typeface="+mn-lt"/>
              </a:rPr>
              <a:t>Précisions sur la transmission (TC = transmission communautaire) : </a:t>
            </a:r>
          </a:p>
          <a:p>
            <a:pPr defTabSz="846734">
              <a:defRPr/>
            </a:pPr>
            <a:r>
              <a:rPr lang="fr-FR" sz="1100" dirty="0">
                <a:solidFill>
                  <a:prstClr val="black"/>
                </a:solidFill>
                <a:latin typeface="+mn-lt"/>
              </a:rPr>
              <a:t>• aucun cas (actif)</a:t>
            </a:r>
          </a:p>
          <a:p>
            <a:pPr defTabSz="846734">
              <a:defRPr/>
            </a:pPr>
            <a:r>
              <a:rPr lang="fr-FR" sz="1100" dirty="0">
                <a:solidFill>
                  <a:prstClr val="black"/>
                </a:solidFill>
                <a:latin typeface="+mn-lt"/>
              </a:rPr>
              <a:t>• cas importés/sporadiques</a:t>
            </a:r>
          </a:p>
          <a:p>
            <a:pPr defTabSz="846734">
              <a:defRPr/>
            </a:pPr>
            <a:r>
              <a:rPr lang="fr-FR" sz="1100" dirty="0">
                <a:solidFill>
                  <a:prstClr val="black"/>
                </a:solidFill>
                <a:latin typeface="+mn-lt"/>
              </a:rPr>
              <a:t>• groupes de cas (clusters)</a:t>
            </a:r>
          </a:p>
          <a:p>
            <a:pPr algn="l"/>
            <a:r>
              <a:rPr lang="fr-FR" sz="1100" dirty="0">
                <a:solidFill>
                  <a:prstClr val="black"/>
                </a:solidFill>
                <a:latin typeface="+mn-lt"/>
              </a:rPr>
              <a:t>• TC1 : incidence</a:t>
            </a:r>
            <a:r>
              <a:rPr lang="fr-FR" sz="1100" dirty="0">
                <a:solidFill>
                  <a:srgbClr val="000000"/>
                </a:solidFill>
                <a:latin typeface="+mn-lt"/>
              </a:rPr>
              <a:t> faible de cas d’infection acquis localement et largement diffus, détectés au cours des 14 derniers jours </a:t>
            </a:r>
          </a:p>
          <a:p>
            <a:pPr algn="l"/>
            <a:r>
              <a:rPr lang="fr-FR" sz="1100" dirty="0">
                <a:solidFill>
                  <a:prstClr val="black"/>
                </a:solidFill>
                <a:latin typeface="+mn-lt"/>
              </a:rPr>
              <a:t>• TC2 : incidence </a:t>
            </a:r>
            <a:r>
              <a:rPr lang="fr-FR" sz="1100" dirty="0">
                <a:solidFill>
                  <a:srgbClr val="000000"/>
                </a:solidFill>
                <a:latin typeface="+mn-lt"/>
              </a:rPr>
              <a:t>modérée de cas d’infection acquis localement et largement diffus, détectés au cours des 14 derniers jours </a:t>
            </a:r>
          </a:p>
          <a:p>
            <a:pPr algn="l"/>
            <a:r>
              <a:rPr lang="fr-FR" sz="1100" dirty="0">
                <a:solidFill>
                  <a:prstClr val="black"/>
                </a:solidFill>
                <a:latin typeface="+mn-lt"/>
              </a:rPr>
              <a:t>• TC3 : incidence </a:t>
            </a:r>
            <a:r>
              <a:rPr lang="fr-FR" sz="1100" dirty="0">
                <a:solidFill>
                  <a:srgbClr val="000000"/>
                </a:solidFill>
                <a:latin typeface="+mn-lt"/>
              </a:rPr>
              <a:t>élevée de cas d’infection acquis localement et largement diffus, détectés au cours des 14 derniers jours </a:t>
            </a:r>
          </a:p>
          <a:p>
            <a:pPr algn="l"/>
            <a:r>
              <a:rPr lang="fr-FR" sz="1100" dirty="0">
                <a:solidFill>
                  <a:prstClr val="black"/>
                </a:solidFill>
                <a:latin typeface="+mn-lt"/>
              </a:rPr>
              <a:t>• TC4 : incidence </a:t>
            </a:r>
            <a:r>
              <a:rPr lang="fr-FR" sz="1100" dirty="0">
                <a:solidFill>
                  <a:srgbClr val="000000"/>
                </a:solidFill>
                <a:latin typeface="+mn-lt"/>
              </a:rPr>
              <a:t>très élevée de cas d’infection acquis localement et largement diffus, détectés au cours des 14 derniers jours </a:t>
            </a:r>
          </a:p>
          <a:p>
            <a:pPr defTabSz="846734">
              <a:defRPr/>
            </a:pPr>
            <a:endParaRPr lang="fr-FR" sz="1100" dirty="0">
              <a:solidFill>
                <a:prstClr val="black"/>
              </a:solidFill>
              <a:latin typeface="+mn-lt"/>
            </a:endParaRPr>
          </a:p>
          <a:p>
            <a:pPr defTabSz="846734">
              <a:defRPr/>
            </a:pPr>
            <a:r>
              <a:rPr lang="fr-FR" sz="1100" dirty="0">
                <a:solidFill>
                  <a:srgbClr val="000000"/>
                </a:solidFill>
                <a:latin typeface="+mn-lt"/>
              </a:rPr>
              <a:t>Le terme « capacité de riposte » recouvre à la fois les soins cliniques et les services de santé publique, et se mesure en termes de capacité réelle (aptitude) à délivrer les services et de performance de ces services.</a:t>
            </a:r>
            <a:endParaRPr lang="fr-FR" sz="1100" dirty="0">
              <a:solidFill>
                <a:prstClr val="black"/>
              </a:solidFill>
              <a:latin typeface="+mn-lt"/>
            </a:endParaRPr>
          </a:p>
          <a:p>
            <a:endParaRPr lang="en-GB" dirty="0"/>
          </a:p>
        </p:txBody>
      </p:sp>
      <p:sp>
        <p:nvSpPr>
          <p:cNvPr id="4" name="Slide Number Placeholder 3"/>
          <p:cNvSpPr>
            <a:spLocks noGrp="1"/>
          </p:cNvSpPr>
          <p:nvPr>
            <p:ph type="sldNum" sz="quarter" idx="5"/>
          </p:nvPr>
        </p:nvSpPr>
        <p:spPr/>
        <p:txBody>
          <a:bodyPr/>
          <a:lstStyle/>
          <a:p>
            <a:fld id="{F6006EAF-979B-4048-8A60-F6B53404CC74}" type="slidenum">
              <a:rPr lang="en-GB" smtClean="0"/>
              <a:t>17</a:t>
            </a:fld>
            <a:endParaRPr lang="en-GB"/>
          </a:p>
        </p:txBody>
      </p:sp>
    </p:spTree>
    <p:extLst>
      <p:ext uri="{BB962C8B-B14F-4D97-AF65-F5344CB8AC3E}">
        <p14:creationId xmlns:p14="http://schemas.microsoft.com/office/powerpoint/2010/main" val="39557991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5"/>
          </p:nvPr>
        </p:nvSpPr>
        <p:spPr/>
        <p:txBody>
          <a:bodyPr/>
          <a:lstStyle/>
          <a:p>
            <a:fld id="{F6006EAF-979B-4048-8A60-F6B53404CC74}" type="slidenum">
              <a:rPr lang="en-GB" smtClean="0"/>
              <a:t>18</a:t>
            </a:fld>
            <a:endParaRPr lang="en-GB"/>
          </a:p>
        </p:txBody>
      </p:sp>
    </p:spTree>
    <p:extLst>
      <p:ext uri="{BB962C8B-B14F-4D97-AF65-F5344CB8AC3E}">
        <p14:creationId xmlns:p14="http://schemas.microsoft.com/office/powerpoint/2010/main" val="197364299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defTabSz="846734">
              <a:defRPr/>
            </a:pPr>
            <a:fld id="{B42E2071-26CD-4E09-B674-A2546E73EC35}" type="slidenum">
              <a:rPr lang="en-GB">
                <a:solidFill>
                  <a:prstClr val="black"/>
                </a:solidFill>
                <a:latin typeface="Calibri" panose="020F0502020204030204"/>
              </a:rPr>
              <a:pPr defTabSz="846734">
                <a:defRPr/>
              </a:pPr>
              <a:t>19</a:t>
            </a:fld>
            <a:endParaRPr lang="en-GB">
              <a:solidFill>
                <a:prstClr val="black"/>
              </a:solidFill>
              <a:latin typeface="Calibri" panose="020F0502020204030204"/>
            </a:endParaRPr>
          </a:p>
        </p:txBody>
      </p:sp>
    </p:spTree>
    <p:extLst>
      <p:ext uri="{BB962C8B-B14F-4D97-AF65-F5344CB8AC3E}">
        <p14:creationId xmlns:p14="http://schemas.microsoft.com/office/powerpoint/2010/main" val="283532849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Notes de facilitation :</a:t>
            </a:r>
          </a:p>
          <a:p>
            <a:pPr defTabSz="846734">
              <a:defRPr/>
            </a:pPr>
            <a:r>
              <a:rPr lang="fr-FR" dirty="0"/>
              <a:t>ADAPTEZ LES HORAIRES EN FONCTION DE VOTRE PROPRE ORDRE DU JOUR MAIS ASSUREZ-VOUS D’AVOIR ASSEZ DE TEMPS POUR LA PARTIE 2. IL S’AGIT DE LA PARTIE LA PLUS IMPORTANTE DE L’EXERCICE DE SIMULATION !!!</a:t>
            </a:r>
            <a:endParaRPr lang="en-US" dirty="0"/>
          </a:p>
        </p:txBody>
      </p:sp>
      <p:sp>
        <p:nvSpPr>
          <p:cNvPr id="4" name="Slide Number Placeholder 3"/>
          <p:cNvSpPr>
            <a:spLocks noGrp="1"/>
          </p:cNvSpPr>
          <p:nvPr>
            <p:ph type="sldNum" sz="quarter" idx="5"/>
          </p:nvPr>
        </p:nvSpPr>
        <p:spPr/>
        <p:txBody>
          <a:bodyPr/>
          <a:lstStyle/>
          <a:p>
            <a:pPr defTabSz="846734">
              <a:defRPr/>
            </a:pPr>
            <a:fld id="{FAE61A72-6C7D-49E1-A69D-B1543F4FDA02}" type="slidenum">
              <a:rPr lang="en-US">
                <a:solidFill>
                  <a:prstClr val="black"/>
                </a:solidFill>
                <a:latin typeface="Calibri" panose="020F0502020204030204"/>
              </a:rPr>
              <a:pPr defTabSz="846734">
                <a:defRPr/>
              </a:pPr>
              <a:t>2</a:t>
            </a:fld>
            <a:endParaRPr lang="en-US">
              <a:solidFill>
                <a:prstClr val="black"/>
              </a:solidFill>
              <a:latin typeface="Calibri" panose="020F0502020204030204"/>
            </a:endParaRPr>
          </a:p>
        </p:txBody>
      </p:sp>
    </p:spTree>
    <p:extLst>
      <p:ext uri="{BB962C8B-B14F-4D97-AF65-F5344CB8AC3E}">
        <p14:creationId xmlns:p14="http://schemas.microsoft.com/office/powerpoint/2010/main" val="289551368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b="1" u="sng" dirty="0"/>
              <a:t>Notes de facilitation :</a:t>
            </a:r>
          </a:p>
          <a:p>
            <a:pPr defTabSz="846734">
              <a:defRPr/>
            </a:pPr>
            <a:r>
              <a:rPr lang="fr-FR" sz="1100" dirty="0">
                <a:solidFill>
                  <a:prstClr val="black"/>
                </a:solidFill>
              </a:rPr>
              <a:t>Sur le plan économique, il est fort probable que de nombreux secteurs de l’économie seront touchés de façon catastrophique et auront besoin d’une aide considérable. Les petites entreprises seront particulièrement touchées, tout comme les travailleurs de l’économie informelle. Dans certains cas, le chômage dépassera les 15 %, ce qui aura pour conséquence d’entraîner nombre de personnes dans la misère.</a:t>
            </a:r>
          </a:p>
        </p:txBody>
      </p:sp>
      <p:sp>
        <p:nvSpPr>
          <p:cNvPr id="4" name="Slide Number Placeholder 3"/>
          <p:cNvSpPr>
            <a:spLocks noGrp="1"/>
          </p:cNvSpPr>
          <p:nvPr>
            <p:ph type="sldNum" sz="quarter" idx="5"/>
          </p:nvPr>
        </p:nvSpPr>
        <p:spPr/>
        <p:txBody>
          <a:bodyPr/>
          <a:lstStyle/>
          <a:p>
            <a:fld id="{F6006EAF-979B-4048-8A60-F6B53404CC74}" type="slidenum">
              <a:rPr lang="en-GB" smtClean="0"/>
              <a:t>20</a:t>
            </a:fld>
            <a:endParaRPr lang="en-GB"/>
          </a:p>
        </p:txBody>
      </p:sp>
    </p:spTree>
    <p:extLst>
      <p:ext uri="{BB962C8B-B14F-4D97-AF65-F5344CB8AC3E}">
        <p14:creationId xmlns:p14="http://schemas.microsoft.com/office/powerpoint/2010/main" val="265770659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5"/>
          </p:nvPr>
        </p:nvSpPr>
        <p:spPr/>
        <p:txBody>
          <a:bodyPr/>
          <a:lstStyle/>
          <a:p>
            <a:fld id="{F6006EAF-979B-4048-8A60-F6B53404CC74}" type="slidenum">
              <a:rPr lang="en-GB" smtClean="0"/>
              <a:t>21</a:t>
            </a:fld>
            <a:endParaRPr lang="en-GB"/>
          </a:p>
        </p:txBody>
      </p:sp>
    </p:spTree>
    <p:extLst>
      <p:ext uri="{BB962C8B-B14F-4D97-AF65-F5344CB8AC3E}">
        <p14:creationId xmlns:p14="http://schemas.microsoft.com/office/powerpoint/2010/main" val="19153500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846734">
              <a:defRPr/>
            </a:pPr>
            <a:r>
              <a:rPr lang="en-US" sz="1100" b="1" dirty="0">
                <a:solidFill>
                  <a:prstClr val="black"/>
                </a:solidFill>
              </a:rPr>
              <a:t>Orientations</a:t>
            </a:r>
          </a:p>
          <a:p>
            <a:pPr defTabSz="846734">
              <a:defRPr/>
            </a:pPr>
            <a:r>
              <a:rPr lang="en-US" sz="1100" dirty="0">
                <a:solidFill>
                  <a:prstClr val="black"/>
                </a:solidFill>
              </a:rPr>
              <a:t>https://apps.who.int/iris/bitstream/handle/10665/332106/WHO-2019-nCoV-Adjusting_PH_measures-Schools-2020.1-fre.pdf?sequence=1&amp;isAllowed=y</a:t>
            </a:r>
            <a:endParaRPr lang="en-GB" dirty="0"/>
          </a:p>
        </p:txBody>
      </p:sp>
      <p:sp>
        <p:nvSpPr>
          <p:cNvPr id="4" name="Slide Number Placeholder 3"/>
          <p:cNvSpPr>
            <a:spLocks noGrp="1"/>
          </p:cNvSpPr>
          <p:nvPr>
            <p:ph type="sldNum" sz="quarter" idx="5"/>
          </p:nvPr>
        </p:nvSpPr>
        <p:spPr/>
        <p:txBody>
          <a:bodyPr/>
          <a:lstStyle/>
          <a:p>
            <a:pPr defTabSz="846734">
              <a:defRPr/>
            </a:pPr>
            <a:fld id="{B42E2071-26CD-4E09-B674-A2546E73EC35}" type="slidenum">
              <a:rPr lang="en-GB">
                <a:solidFill>
                  <a:prstClr val="black"/>
                </a:solidFill>
                <a:latin typeface="Calibri" panose="020F0502020204030204"/>
              </a:rPr>
              <a:pPr defTabSz="846734">
                <a:defRPr/>
              </a:pPr>
              <a:t>22</a:t>
            </a:fld>
            <a:endParaRPr lang="en-GB">
              <a:solidFill>
                <a:prstClr val="black"/>
              </a:solidFill>
              <a:latin typeface="Calibri" panose="020F0502020204030204"/>
            </a:endParaRPr>
          </a:p>
        </p:txBody>
      </p:sp>
    </p:spTree>
    <p:extLst>
      <p:ext uri="{BB962C8B-B14F-4D97-AF65-F5344CB8AC3E}">
        <p14:creationId xmlns:p14="http://schemas.microsoft.com/office/powerpoint/2010/main" val="118653843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defTabSz="846734">
              <a:defRPr/>
            </a:pPr>
            <a:fld id="{B42E2071-26CD-4E09-B674-A2546E73EC35}" type="slidenum">
              <a:rPr lang="en-GB">
                <a:solidFill>
                  <a:prstClr val="black"/>
                </a:solidFill>
                <a:latin typeface="Calibri" panose="020F0502020204030204"/>
              </a:rPr>
              <a:pPr defTabSz="846734">
                <a:defRPr/>
              </a:pPr>
              <a:t>23</a:t>
            </a:fld>
            <a:endParaRPr lang="en-GB">
              <a:solidFill>
                <a:prstClr val="black"/>
              </a:solidFill>
              <a:latin typeface="Calibri" panose="020F0502020204030204"/>
            </a:endParaRPr>
          </a:p>
        </p:txBody>
      </p:sp>
    </p:spTree>
    <p:extLst>
      <p:ext uri="{BB962C8B-B14F-4D97-AF65-F5344CB8AC3E}">
        <p14:creationId xmlns:p14="http://schemas.microsoft.com/office/powerpoint/2010/main" val="122747464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5"/>
          </p:nvPr>
        </p:nvSpPr>
        <p:spPr/>
        <p:txBody>
          <a:bodyPr/>
          <a:lstStyle/>
          <a:p>
            <a:fld id="{F6006EAF-979B-4048-8A60-F6B53404CC74}" type="slidenum">
              <a:rPr lang="en-GB" smtClean="0"/>
              <a:t>24</a:t>
            </a:fld>
            <a:endParaRPr lang="en-GB"/>
          </a:p>
        </p:txBody>
      </p:sp>
    </p:spTree>
    <p:extLst>
      <p:ext uri="{BB962C8B-B14F-4D97-AF65-F5344CB8AC3E}">
        <p14:creationId xmlns:p14="http://schemas.microsoft.com/office/powerpoint/2010/main" val="278673636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846734">
              <a:defRPr/>
            </a:pPr>
            <a:r>
              <a:rPr lang="fr-FR" sz="1100" b="1" u="sng" dirty="0">
                <a:solidFill>
                  <a:prstClr val="black"/>
                </a:solidFill>
              </a:rPr>
              <a:t>Orientations</a:t>
            </a:r>
          </a:p>
          <a:p>
            <a:pPr defTabSz="846734">
              <a:defRPr/>
            </a:pPr>
            <a:r>
              <a:rPr lang="en-GB" sz="1100" dirty="0">
                <a:solidFill>
                  <a:prstClr val="black"/>
                </a:solidFill>
              </a:rPr>
              <a:t>https://apps.who.int/iris/handle/10665/332105</a:t>
            </a:r>
            <a:endParaRPr lang="en-GB" dirty="0"/>
          </a:p>
        </p:txBody>
      </p:sp>
      <p:sp>
        <p:nvSpPr>
          <p:cNvPr id="4" name="Slide Number Placeholder 3"/>
          <p:cNvSpPr>
            <a:spLocks noGrp="1"/>
          </p:cNvSpPr>
          <p:nvPr>
            <p:ph type="sldNum" sz="quarter" idx="5"/>
          </p:nvPr>
        </p:nvSpPr>
        <p:spPr/>
        <p:txBody>
          <a:bodyPr/>
          <a:lstStyle/>
          <a:p>
            <a:fld id="{F6006EAF-979B-4048-8A60-F6B53404CC74}" type="slidenum">
              <a:rPr lang="en-GB" smtClean="0"/>
              <a:t>25</a:t>
            </a:fld>
            <a:endParaRPr lang="en-GB"/>
          </a:p>
        </p:txBody>
      </p:sp>
    </p:spTree>
    <p:extLst>
      <p:ext uri="{BB962C8B-B14F-4D97-AF65-F5344CB8AC3E}">
        <p14:creationId xmlns:p14="http://schemas.microsoft.com/office/powerpoint/2010/main" val="92555721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u="sng" dirty="0"/>
              <a:t>Notes de facilitation :</a:t>
            </a:r>
          </a:p>
          <a:p>
            <a:pPr defTabSz="846734">
              <a:defRPr/>
            </a:pPr>
            <a:r>
              <a:rPr lang="fr-FR" sz="1100" dirty="0">
                <a:solidFill>
                  <a:srgbClr val="000000"/>
                </a:solidFill>
                <a:latin typeface="+mn-lt"/>
              </a:rPr>
              <a:t>Les mesures universelles de prévention de la transmission du virus responsable de la COVID-19 qui s’appliquent à tous les lieux de travail et à toutes les personnes présentes sur le lieu de travail, telles que les employeurs, les directeurs, les travailleurs, les entrepreneurs, les clients et les visiteurs, comprennent les suivantes : hygiène des mains ; hygiène respiratoire ; éloignement physique ; réduction et gestion des déplacements liés au travail ; nettoyage et désinfection réguliers de l’environnement ; communication, formation et sensibilisation en matière de risques ; prise en charge des personnes qui présentent une COVID-19 et de leurs contacts . </a:t>
            </a:r>
            <a:endParaRPr lang="fr-FR" sz="1100" dirty="0">
              <a:solidFill>
                <a:prstClr val="black"/>
              </a:solidFill>
              <a:latin typeface="+mn-lt"/>
            </a:endParaRPr>
          </a:p>
          <a:p>
            <a:pPr defTabSz="846734">
              <a:defRPr/>
            </a:pPr>
            <a:endParaRPr lang="fr-FR" sz="1100" dirty="0">
              <a:solidFill>
                <a:prstClr val="black"/>
              </a:solidFill>
              <a:latin typeface="+mn-lt"/>
            </a:endParaRPr>
          </a:p>
          <a:p>
            <a:pPr defTabSz="846734">
              <a:defRPr/>
            </a:pPr>
            <a:r>
              <a:rPr lang="fr-FR" sz="1100" dirty="0">
                <a:solidFill>
                  <a:srgbClr val="000000"/>
                </a:solidFill>
                <a:latin typeface="+mn-lt"/>
              </a:rPr>
              <a:t>Outre ces mesures, les mesures énumérées ci-après doivent être mises en œuvre pour les lieux de travail et les emplois considérés comme présentant un niveau de risque moyen </a:t>
            </a:r>
            <a:r>
              <a:rPr lang="fr-FR" sz="1100" dirty="0">
                <a:solidFill>
                  <a:prstClr val="black"/>
                </a:solidFill>
                <a:latin typeface="+mn-lt"/>
              </a:rPr>
              <a:t>:</a:t>
            </a:r>
          </a:p>
          <a:p>
            <a:pPr algn="l"/>
            <a:r>
              <a:rPr lang="fr-FR" sz="1100" dirty="0">
                <a:solidFill>
                  <a:prstClr val="black"/>
                </a:solidFill>
                <a:latin typeface="+mn-lt"/>
              </a:rPr>
              <a:t>• </a:t>
            </a:r>
            <a:r>
              <a:rPr lang="fr-FR" sz="1100" dirty="0">
                <a:solidFill>
                  <a:srgbClr val="000000"/>
                </a:solidFill>
                <a:latin typeface="+mn-lt"/>
              </a:rPr>
              <a:t>renforcer le nettoyage et la désinfection des objets et des surfaces qui sont touchés régulièrement, notamment dans l’ensemble des espaces partagés tels les pièces, les salles de bain et les vestiaires communs ;</a:t>
            </a:r>
          </a:p>
          <a:p>
            <a:pPr algn="l"/>
            <a:r>
              <a:rPr lang="fr-FR" sz="1100" dirty="0">
                <a:solidFill>
                  <a:prstClr val="black"/>
                </a:solidFill>
                <a:latin typeface="+mn-lt"/>
              </a:rPr>
              <a:t>• </a:t>
            </a:r>
            <a:r>
              <a:rPr lang="fr-FR" sz="1100" dirty="0">
                <a:solidFill>
                  <a:srgbClr val="000000"/>
                </a:solidFill>
                <a:latin typeface="+mn-lt"/>
              </a:rPr>
              <a:t>lorsqu’il n’est pas possible de respecter une distance physique d’au moins 1 mètre dans le cadre d’une activité donnée, les responsables du lieu de travail doivent déterminer si le maintien de cette activité est indispensable et, dans l’affirmative, prendre toutes les mesures permettant de réduire le risque de transmission entre les travailleurs, les clients ou les consommateurs, les prestataires et les visiteurs. Ces mesures consistent notamment à échelonner les activités, à diminuer autant que faire se peut les contacts en face-à-face et les contacts peau à peau, à placer les travailleurs côte à côte ou dos à dos plutôt que face à face, à faire en sorte que la composition des équipes de travail ne change pas de manière à limiter les interactions sociales, à installer des barrières en plexiglas à tous les points d’interaction régulière et à s’assurer que celles-ci sont nettoyées régulièrement </a:t>
            </a:r>
            <a:r>
              <a:rPr lang="fr-FR" sz="1100" dirty="0">
                <a:solidFill>
                  <a:prstClr val="black"/>
                </a:solidFill>
                <a:latin typeface="+mn-lt"/>
              </a:rPr>
              <a:t>;</a:t>
            </a:r>
          </a:p>
          <a:p>
            <a:pPr algn="l"/>
            <a:r>
              <a:rPr lang="fr-FR" sz="1100" dirty="0">
                <a:solidFill>
                  <a:prstClr val="black"/>
                </a:solidFill>
                <a:latin typeface="+mn-lt"/>
              </a:rPr>
              <a:t>• </a:t>
            </a:r>
            <a:r>
              <a:rPr lang="fr-FR" sz="1100" dirty="0">
                <a:solidFill>
                  <a:srgbClr val="000000"/>
                </a:solidFill>
                <a:latin typeface="+mn-lt"/>
              </a:rPr>
              <a:t>a</a:t>
            </a:r>
            <a:r>
              <a:rPr lang="fr-FR" sz="1100" dirty="0" err="1">
                <a:solidFill>
                  <a:srgbClr val="000000"/>
                </a:solidFill>
                <a:latin typeface="+mn-lt"/>
              </a:rPr>
              <a:t>méliorer</a:t>
            </a:r>
            <a:r>
              <a:rPr lang="fr-FR" sz="1100" dirty="0">
                <a:solidFill>
                  <a:srgbClr val="000000"/>
                </a:solidFill>
                <a:latin typeface="+mn-lt"/>
              </a:rPr>
              <a:t> le respect des règles d’hygiène des mains – lavage régulier des mains à l’eau et au savon ou friction des mains avec une solution hydroalcoolique, notamment avant d’entrer dans et après avoir quitté un milieu fermé où se trouvent des machines, un véhicule ou un espace clos, et avant d’enfiler ou après avoir enlevé les équipements de protection individuelle </a:t>
            </a:r>
            <a:r>
              <a:rPr lang="fr-FR" sz="1100" dirty="0">
                <a:solidFill>
                  <a:prstClr val="black"/>
                </a:solidFill>
                <a:latin typeface="+mn-lt"/>
              </a:rPr>
              <a:t>;</a:t>
            </a:r>
          </a:p>
          <a:p>
            <a:pPr algn="l"/>
            <a:r>
              <a:rPr lang="fr-FR" sz="1100" dirty="0">
                <a:solidFill>
                  <a:prstClr val="black"/>
                </a:solidFill>
                <a:latin typeface="+mn-lt"/>
              </a:rPr>
              <a:t>• </a:t>
            </a:r>
            <a:r>
              <a:rPr lang="fr-FR" sz="1100" dirty="0">
                <a:solidFill>
                  <a:srgbClr val="000000"/>
                </a:solidFill>
                <a:latin typeface="+mn-lt"/>
              </a:rPr>
              <a:t>f</a:t>
            </a:r>
            <a:r>
              <a:rPr lang="fr-FR" sz="1100" dirty="0" err="1">
                <a:solidFill>
                  <a:srgbClr val="000000"/>
                </a:solidFill>
                <a:latin typeface="+mn-lt"/>
              </a:rPr>
              <a:t>ournir</a:t>
            </a:r>
            <a:r>
              <a:rPr lang="fr-FR" sz="1100" dirty="0">
                <a:solidFill>
                  <a:srgbClr val="000000"/>
                </a:solidFill>
                <a:latin typeface="+mn-lt"/>
              </a:rPr>
              <a:t> des équipements de protection individuelle et une formation sur leur utilisation correcte – par exemple, des masques, des blouses jetables, et des gants jetables ou des gants en caoutchouc qui peuvent être désinfectés. Fournir une protection du visage ou des yeux (masque médical, écran facial ou lunettes de protection) pour la réalisation des procédures de nettoyage qui génèrent des éclaboussures (par exemple, le lavage des surfaces) ;</a:t>
            </a:r>
          </a:p>
          <a:p>
            <a:pPr algn="l"/>
            <a:r>
              <a:rPr lang="fr-FR" sz="1100" dirty="0">
                <a:solidFill>
                  <a:prstClr val="black"/>
                </a:solidFill>
                <a:latin typeface="+mn-lt"/>
              </a:rPr>
              <a:t>• </a:t>
            </a:r>
            <a:r>
              <a:rPr lang="fr-FR" sz="1100" dirty="0">
                <a:solidFill>
                  <a:srgbClr val="000000"/>
                </a:solidFill>
                <a:latin typeface="+mn-lt"/>
              </a:rPr>
              <a:t>augmenter le taux de ventilation par aération naturelle ou ventilation artificielle, de préférence sans recirculation de l’air</a:t>
            </a:r>
            <a:r>
              <a:rPr lang="fr-FR" sz="1100" dirty="0">
                <a:solidFill>
                  <a:prstClr val="black"/>
                </a:solidFill>
                <a:latin typeface="+mn-lt"/>
              </a:rPr>
              <a:t>.</a:t>
            </a:r>
          </a:p>
          <a:p>
            <a:pPr defTabSz="846734">
              <a:defRPr/>
            </a:pPr>
            <a:endParaRPr lang="fr-FR" sz="1100" dirty="0">
              <a:solidFill>
                <a:prstClr val="black"/>
              </a:solidFill>
              <a:latin typeface="+mn-lt"/>
            </a:endParaRPr>
          </a:p>
          <a:p>
            <a:pPr defTabSz="846734">
              <a:defRPr/>
            </a:pPr>
            <a:r>
              <a:rPr lang="fr-FR" sz="1100" dirty="0">
                <a:solidFill>
                  <a:srgbClr val="000000"/>
                </a:solidFill>
                <a:latin typeface="+mn-lt"/>
              </a:rPr>
              <a:t>Outre les mesures décrites précédemment, les mesures énumérées ci-après doivent être mises en œuvre pour les activités et les emplois présentant un niveau de risque élevé :</a:t>
            </a:r>
            <a:endParaRPr lang="fr-FR" sz="1100" dirty="0">
              <a:solidFill>
                <a:prstClr val="black"/>
              </a:solidFill>
              <a:latin typeface="+mn-lt"/>
            </a:endParaRPr>
          </a:p>
          <a:p>
            <a:pPr algn="l"/>
            <a:r>
              <a:rPr lang="fr-FR" sz="1100" dirty="0">
                <a:solidFill>
                  <a:prstClr val="black"/>
                </a:solidFill>
                <a:latin typeface="+mn-lt"/>
              </a:rPr>
              <a:t>• évaluer</a:t>
            </a:r>
            <a:r>
              <a:rPr lang="fr-FR" sz="1100" dirty="0">
                <a:solidFill>
                  <a:srgbClr val="000000"/>
                </a:solidFill>
                <a:latin typeface="+mn-lt"/>
              </a:rPr>
              <a:t> la possibilité de suspendre ces activités ;</a:t>
            </a:r>
            <a:endParaRPr lang="fr-FR" sz="1100" dirty="0">
              <a:solidFill>
                <a:prstClr val="black"/>
              </a:solidFill>
              <a:latin typeface="+mn-lt"/>
            </a:endParaRPr>
          </a:p>
          <a:p>
            <a:pPr algn="l"/>
            <a:r>
              <a:rPr lang="fr-FR" sz="1100" dirty="0">
                <a:solidFill>
                  <a:prstClr val="black"/>
                </a:solidFill>
                <a:latin typeface="+mn-lt"/>
              </a:rPr>
              <a:t>• respecter</a:t>
            </a:r>
            <a:r>
              <a:rPr lang="fr-FR" sz="1100" dirty="0">
                <a:solidFill>
                  <a:srgbClr val="000000"/>
                </a:solidFill>
                <a:latin typeface="+mn-lt"/>
              </a:rPr>
              <a:t> les règles d’hygiène avant et après tout contact avec un cas dont on sait qu’il présente une infection confirmée ou présumée par le virus responsable de la COVID-19, ainsi qu’avant et après l’utilisation des équipements de protection individuelle ;</a:t>
            </a:r>
          </a:p>
          <a:p>
            <a:pPr algn="l"/>
            <a:r>
              <a:rPr lang="fr-FR" sz="1100" dirty="0">
                <a:solidFill>
                  <a:prstClr val="black"/>
                </a:solidFill>
                <a:latin typeface="+mn-lt"/>
              </a:rPr>
              <a:t>• faire</a:t>
            </a:r>
            <a:r>
              <a:rPr lang="fr-FR" sz="1100" dirty="0">
                <a:solidFill>
                  <a:srgbClr val="000000"/>
                </a:solidFill>
                <a:latin typeface="+mn-lt"/>
              </a:rPr>
              <a:t> en sorte que les travailleurs appelés à travailler au domicile de personnes dont on sait qu’elles présentent une infection confirmée ou présumée par le virus responsable de la COVID-19 utilisent un masque médical, une blouse jetable, des gants et une protection oculaire. Veiller à ce que ces équipements de protection soient utilisés lorsque ces travailleurs sont en contact avec la personne malade, ou avec des sécrétions respiratoires, des liquides organiques ou des déchets potentiellement contaminés </a:t>
            </a:r>
            <a:r>
              <a:rPr lang="fr-FR" sz="1100" dirty="0">
                <a:solidFill>
                  <a:prstClr val="black"/>
                </a:solidFill>
                <a:latin typeface="+mn-lt"/>
              </a:rPr>
              <a:t>;</a:t>
            </a:r>
          </a:p>
          <a:p>
            <a:pPr algn="l"/>
            <a:r>
              <a:rPr lang="fr-FR" sz="1100" dirty="0">
                <a:solidFill>
                  <a:prstClr val="black"/>
                </a:solidFill>
                <a:latin typeface="+mn-lt"/>
              </a:rPr>
              <a:t>• former</a:t>
            </a:r>
            <a:r>
              <a:rPr lang="fr-FR" sz="1100" dirty="0">
                <a:solidFill>
                  <a:srgbClr val="000000"/>
                </a:solidFill>
                <a:latin typeface="+mn-lt"/>
              </a:rPr>
              <a:t> les travailleurs aux pratiques de lutte anti-infectieuse et à l’utilisation des équipements de protection individuelle </a:t>
            </a:r>
            <a:r>
              <a:rPr lang="fr-FR" sz="1100" dirty="0">
                <a:solidFill>
                  <a:prstClr val="black"/>
                </a:solidFill>
                <a:latin typeface="+mn-lt"/>
              </a:rPr>
              <a:t>;</a:t>
            </a:r>
          </a:p>
          <a:p>
            <a:pPr algn="l"/>
            <a:r>
              <a:rPr lang="fr-FR" sz="1100" dirty="0">
                <a:solidFill>
                  <a:prstClr val="black"/>
                </a:solidFill>
                <a:latin typeface="+mn-lt"/>
              </a:rPr>
              <a:t>• éviter</a:t>
            </a:r>
            <a:r>
              <a:rPr lang="fr-FR" sz="1100" dirty="0">
                <a:solidFill>
                  <a:srgbClr val="000000"/>
                </a:solidFill>
                <a:latin typeface="+mn-lt"/>
              </a:rPr>
              <a:t> d’assigner des tâches à haut risque à des travailleurs qui présentent des affections médicales préexistantes, à des femmes enceintes ou à des travailleurs âgés de plus de 60 ans</a:t>
            </a:r>
            <a:r>
              <a:rPr lang="fr-FR" sz="1100" dirty="0">
                <a:solidFill>
                  <a:prstClr val="black"/>
                </a:solidFill>
                <a:latin typeface="+mn-lt"/>
              </a:rPr>
              <a:t>.</a:t>
            </a:r>
          </a:p>
          <a:p>
            <a:endParaRPr lang="en-GB" b="1" u="sng" dirty="0"/>
          </a:p>
        </p:txBody>
      </p:sp>
      <p:sp>
        <p:nvSpPr>
          <p:cNvPr id="4" name="Slide Number Placeholder 3"/>
          <p:cNvSpPr>
            <a:spLocks noGrp="1"/>
          </p:cNvSpPr>
          <p:nvPr>
            <p:ph type="sldNum" sz="quarter" idx="5"/>
          </p:nvPr>
        </p:nvSpPr>
        <p:spPr/>
        <p:txBody>
          <a:bodyPr/>
          <a:lstStyle/>
          <a:p>
            <a:fld id="{F6006EAF-979B-4048-8A60-F6B53404CC74}" type="slidenum">
              <a:rPr lang="en-GB" smtClean="0"/>
              <a:t>26</a:t>
            </a:fld>
            <a:endParaRPr lang="en-GB"/>
          </a:p>
        </p:txBody>
      </p:sp>
    </p:spTree>
    <p:extLst>
      <p:ext uri="{BB962C8B-B14F-4D97-AF65-F5344CB8AC3E}">
        <p14:creationId xmlns:p14="http://schemas.microsoft.com/office/powerpoint/2010/main" val="242821967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5"/>
          </p:nvPr>
        </p:nvSpPr>
        <p:spPr/>
        <p:txBody>
          <a:bodyPr/>
          <a:lstStyle/>
          <a:p>
            <a:fld id="{F6006EAF-979B-4048-8A60-F6B53404CC74}" type="slidenum">
              <a:rPr lang="en-GB" smtClean="0"/>
              <a:t>27</a:t>
            </a:fld>
            <a:endParaRPr lang="en-GB"/>
          </a:p>
        </p:txBody>
      </p:sp>
    </p:spTree>
    <p:extLst>
      <p:ext uri="{BB962C8B-B14F-4D97-AF65-F5344CB8AC3E}">
        <p14:creationId xmlns:p14="http://schemas.microsoft.com/office/powerpoint/2010/main" val="297901249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5"/>
          </p:nvPr>
        </p:nvSpPr>
        <p:spPr/>
        <p:txBody>
          <a:bodyPr/>
          <a:lstStyle/>
          <a:p>
            <a:fld id="{F6006EAF-979B-4048-8A60-F6B53404CC74}" type="slidenum">
              <a:rPr lang="en-GB" smtClean="0"/>
              <a:t>28</a:t>
            </a:fld>
            <a:endParaRPr lang="en-GB"/>
          </a:p>
        </p:txBody>
      </p:sp>
    </p:spTree>
    <p:extLst>
      <p:ext uri="{BB962C8B-B14F-4D97-AF65-F5344CB8AC3E}">
        <p14:creationId xmlns:p14="http://schemas.microsoft.com/office/powerpoint/2010/main" val="389745773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5"/>
          </p:nvPr>
        </p:nvSpPr>
        <p:spPr/>
        <p:txBody>
          <a:bodyPr/>
          <a:lstStyle/>
          <a:p>
            <a:fld id="{F6006EAF-979B-4048-8A60-F6B53404CC74}" type="slidenum">
              <a:rPr lang="en-GB" smtClean="0"/>
              <a:t>29</a:t>
            </a:fld>
            <a:endParaRPr lang="en-GB"/>
          </a:p>
        </p:txBody>
      </p:sp>
    </p:spTree>
    <p:extLst>
      <p:ext uri="{BB962C8B-B14F-4D97-AF65-F5344CB8AC3E}">
        <p14:creationId xmlns:p14="http://schemas.microsoft.com/office/powerpoint/2010/main" val="148891016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5"/>
          </p:nvPr>
        </p:nvSpPr>
        <p:spPr/>
        <p:txBody>
          <a:bodyPr/>
          <a:lstStyle/>
          <a:p>
            <a:fld id="{F6006EAF-979B-4048-8A60-F6B53404CC74}" type="slidenum">
              <a:rPr lang="en-GB" smtClean="0"/>
              <a:t>3</a:t>
            </a:fld>
            <a:endParaRPr lang="en-GB"/>
          </a:p>
        </p:txBody>
      </p:sp>
    </p:spTree>
    <p:extLst>
      <p:ext uri="{BB962C8B-B14F-4D97-AF65-F5344CB8AC3E}">
        <p14:creationId xmlns:p14="http://schemas.microsoft.com/office/powerpoint/2010/main" val="189416006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5"/>
          </p:nvPr>
        </p:nvSpPr>
        <p:spPr/>
        <p:txBody>
          <a:bodyPr/>
          <a:lstStyle/>
          <a:p>
            <a:fld id="{F6006EAF-979B-4048-8A60-F6B53404CC74}" type="slidenum">
              <a:rPr lang="en-GB" smtClean="0"/>
              <a:t>30</a:t>
            </a:fld>
            <a:endParaRPr lang="en-GB"/>
          </a:p>
        </p:txBody>
      </p:sp>
    </p:spTree>
    <p:extLst>
      <p:ext uri="{BB962C8B-B14F-4D97-AF65-F5344CB8AC3E}">
        <p14:creationId xmlns:p14="http://schemas.microsoft.com/office/powerpoint/2010/main" val="240364406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u="sng" dirty="0"/>
              <a:t>Notes de facilitation</a:t>
            </a:r>
          </a:p>
          <a:p>
            <a:pPr marL="317525" lvl="1" indent="-317525" defTabSz="846734">
              <a:spcBef>
                <a:spcPct val="20000"/>
              </a:spcBef>
              <a:buFontTx/>
              <a:buChar char="•"/>
              <a:defRPr/>
            </a:pPr>
            <a:r>
              <a:rPr lang="fr-FR" sz="1100" dirty="0">
                <a:solidFill>
                  <a:prstClr val="black"/>
                </a:solidFill>
                <a:latin typeface="+mn-lt"/>
                <a:cs typeface="Courier New" pitchFamily="49" charset="0"/>
              </a:rPr>
              <a:t>Constituez des groupes.</a:t>
            </a:r>
          </a:p>
          <a:p>
            <a:pPr marL="317525" lvl="1" indent="-317525">
              <a:spcBef>
                <a:spcPct val="20000"/>
              </a:spcBef>
              <a:buFontTx/>
              <a:buChar char="•"/>
              <a:defRPr/>
            </a:pPr>
            <a:r>
              <a:rPr lang="fr-FR" sz="1100" dirty="0">
                <a:latin typeface="+mn-lt"/>
                <a:cs typeface="Courier New" pitchFamily="49" charset="0"/>
              </a:rPr>
              <a:t>Transposez les résultats en actions concrètes et classez-les par priorité.</a:t>
            </a:r>
          </a:p>
          <a:p>
            <a:pPr marL="740893" lvl="2" indent="-317525" defTabSz="846734">
              <a:spcBef>
                <a:spcPct val="20000"/>
              </a:spcBef>
              <a:buFont typeface="Calibri" pitchFamily="34" charset="0"/>
              <a:buChar char="–"/>
              <a:defRPr/>
            </a:pPr>
            <a:r>
              <a:rPr lang="fr-FR" sz="1100" dirty="0">
                <a:solidFill>
                  <a:prstClr val="black"/>
                </a:solidFill>
                <a:latin typeface="+mn-lt"/>
                <a:cs typeface="Courier New" pitchFamily="49" charset="0"/>
              </a:rPr>
              <a:t>Action</a:t>
            </a:r>
          </a:p>
          <a:p>
            <a:pPr marL="740893" lvl="2" indent="-317525" defTabSz="846734">
              <a:spcBef>
                <a:spcPct val="20000"/>
              </a:spcBef>
              <a:buFont typeface="Calibri" pitchFamily="34" charset="0"/>
              <a:buChar char="–"/>
              <a:defRPr/>
            </a:pPr>
            <a:r>
              <a:rPr lang="fr-FR" sz="1100" dirty="0">
                <a:solidFill>
                  <a:prstClr val="black"/>
                </a:solidFill>
                <a:latin typeface="+mn-lt"/>
                <a:cs typeface="Courier New" pitchFamily="49" charset="0"/>
              </a:rPr>
              <a:t>Pourquoi est-ce une priorité ?</a:t>
            </a:r>
          </a:p>
          <a:p>
            <a:pPr marL="740893" lvl="2" indent="-317525">
              <a:spcBef>
                <a:spcPct val="20000"/>
              </a:spcBef>
              <a:buFont typeface="Calibri" pitchFamily="34" charset="0"/>
              <a:buChar char="–"/>
              <a:defRPr/>
            </a:pPr>
            <a:r>
              <a:rPr lang="fr-FR" sz="1100" dirty="0">
                <a:latin typeface="+mn-lt"/>
                <a:cs typeface="Courier New" pitchFamily="49" charset="0"/>
              </a:rPr>
              <a:t>Qui est chargé de l'action ?</a:t>
            </a:r>
          </a:p>
          <a:p>
            <a:pPr marL="740893" lvl="2" indent="-317525">
              <a:spcBef>
                <a:spcPct val="20000"/>
              </a:spcBef>
              <a:buFont typeface="Calibri" pitchFamily="34" charset="0"/>
              <a:buChar char="–"/>
              <a:defRPr/>
            </a:pPr>
            <a:r>
              <a:rPr lang="fr-FR" sz="1100" dirty="0">
                <a:latin typeface="+mn-lt"/>
                <a:cs typeface="Courier New" pitchFamily="49" charset="0"/>
              </a:rPr>
              <a:t>Quelles sont les ressources nécessaires ?</a:t>
            </a:r>
          </a:p>
          <a:p>
            <a:pPr marL="740893" lvl="2" indent="-317525">
              <a:spcBef>
                <a:spcPct val="20000"/>
              </a:spcBef>
              <a:buFont typeface="Calibri" pitchFamily="34" charset="0"/>
              <a:buChar char="–"/>
              <a:defRPr/>
            </a:pPr>
            <a:r>
              <a:rPr lang="fr-FR" sz="1100" dirty="0">
                <a:latin typeface="+mn-lt"/>
                <a:cs typeface="Courier New" pitchFamily="49" charset="0"/>
              </a:rPr>
              <a:t>Échéance ?</a:t>
            </a:r>
            <a:endParaRPr lang="fr-FR" sz="1100" dirty="0">
              <a:solidFill>
                <a:prstClr val="black"/>
              </a:solidFill>
              <a:latin typeface="+mn-lt"/>
              <a:cs typeface="Courier New" pitchFamily="49" charset="0"/>
            </a:endParaRPr>
          </a:p>
          <a:p>
            <a:pPr marL="317525" lvl="1" indent="-317525" defTabSz="846734">
              <a:spcBef>
                <a:spcPct val="20000"/>
              </a:spcBef>
              <a:buFontTx/>
              <a:buChar char="•"/>
              <a:defRPr/>
            </a:pPr>
            <a:r>
              <a:rPr lang="fr-FR" sz="1100" dirty="0">
                <a:latin typeface="+mn-lt"/>
                <a:cs typeface="Courier New" pitchFamily="49" charset="0"/>
              </a:rPr>
              <a:t>Le rapporteur de chaque groupe résume en cinq minutes les conclusions de son groupe.</a:t>
            </a:r>
            <a:endParaRPr lang="fr-FR" sz="1100" dirty="0">
              <a:solidFill>
                <a:prstClr val="black"/>
              </a:solidFill>
              <a:latin typeface="+mn-lt"/>
            </a:endParaRPr>
          </a:p>
          <a:p>
            <a:endParaRPr lang="en-GB" b="1" u="sng" dirty="0"/>
          </a:p>
        </p:txBody>
      </p:sp>
      <p:sp>
        <p:nvSpPr>
          <p:cNvPr id="4" name="Slide Number Placeholder 3"/>
          <p:cNvSpPr>
            <a:spLocks noGrp="1"/>
          </p:cNvSpPr>
          <p:nvPr>
            <p:ph type="sldNum" sz="quarter" idx="5"/>
          </p:nvPr>
        </p:nvSpPr>
        <p:spPr/>
        <p:txBody>
          <a:bodyPr/>
          <a:lstStyle/>
          <a:p>
            <a:fld id="{F6006EAF-979B-4048-8A60-F6B53404CC74}" type="slidenum">
              <a:rPr lang="en-GB" smtClean="0"/>
              <a:t>31</a:t>
            </a:fld>
            <a:endParaRPr lang="en-GB"/>
          </a:p>
        </p:txBody>
      </p:sp>
    </p:spTree>
    <p:extLst>
      <p:ext uri="{BB962C8B-B14F-4D97-AF65-F5344CB8AC3E}">
        <p14:creationId xmlns:p14="http://schemas.microsoft.com/office/powerpoint/2010/main" val="363455098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F6006EAF-979B-4048-8A60-F6B53404CC74}" type="slidenum">
              <a:rPr lang="en-GB" smtClean="0"/>
              <a:t>32</a:t>
            </a:fld>
            <a:endParaRPr lang="en-GB"/>
          </a:p>
        </p:txBody>
      </p:sp>
    </p:spTree>
    <p:extLst>
      <p:ext uri="{BB962C8B-B14F-4D97-AF65-F5344CB8AC3E}">
        <p14:creationId xmlns:p14="http://schemas.microsoft.com/office/powerpoint/2010/main" val="473151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5"/>
          </p:nvPr>
        </p:nvSpPr>
        <p:spPr/>
        <p:txBody>
          <a:bodyPr/>
          <a:lstStyle/>
          <a:p>
            <a:fld id="{F6006EAF-979B-4048-8A60-F6B53404CC74}" type="slidenum">
              <a:rPr lang="en-GB" smtClean="0"/>
              <a:t>33</a:t>
            </a:fld>
            <a:endParaRPr lang="en-GB"/>
          </a:p>
        </p:txBody>
      </p:sp>
    </p:spTree>
    <p:extLst>
      <p:ext uri="{BB962C8B-B14F-4D97-AF65-F5344CB8AC3E}">
        <p14:creationId xmlns:p14="http://schemas.microsoft.com/office/powerpoint/2010/main" val="4184160829"/>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5"/>
          </p:nvPr>
        </p:nvSpPr>
        <p:spPr/>
        <p:txBody>
          <a:bodyPr/>
          <a:lstStyle/>
          <a:p>
            <a:fld id="{F6006EAF-979B-4048-8A60-F6B53404CC74}" type="slidenum">
              <a:rPr lang="en-GB" smtClean="0"/>
              <a:t>34</a:t>
            </a:fld>
            <a:endParaRPr lang="en-GB"/>
          </a:p>
        </p:txBody>
      </p:sp>
    </p:spTree>
    <p:extLst>
      <p:ext uri="{BB962C8B-B14F-4D97-AF65-F5344CB8AC3E}">
        <p14:creationId xmlns:p14="http://schemas.microsoft.com/office/powerpoint/2010/main" val="381698458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5"/>
          </p:nvPr>
        </p:nvSpPr>
        <p:spPr/>
        <p:txBody>
          <a:bodyPr/>
          <a:lstStyle/>
          <a:p>
            <a:fld id="{F6006EAF-979B-4048-8A60-F6B53404CC74}" type="slidenum">
              <a:rPr lang="en-GB" smtClean="0"/>
              <a:t>35</a:t>
            </a:fld>
            <a:endParaRPr lang="en-GB"/>
          </a:p>
        </p:txBody>
      </p:sp>
    </p:spTree>
    <p:extLst>
      <p:ext uri="{BB962C8B-B14F-4D97-AF65-F5344CB8AC3E}">
        <p14:creationId xmlns:p14="http://schemas.microsoft.com/office/powerpoint/2010/main" val="415990262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Notes de facilitation :</a:t>
            </a:r>
          </a:p>
          <a:p>
            <a:pPr defTabSz="846734">
              <a:defRPr/>
            </a:pPr>
            <a:r>
              <a:rPr lang="fr-FR" dirty="0"/>
              <a:t>Les équipe de l’OMS collaborent avec des experts de toute la planète pour élaborer des orientations. Ces experts passent en revue des rapports, des études et les présentations que leur soumettent les pays ; ils analysent les tendances, consultent d’autres experts et conviennent ensuite de la meilleure approche. Ces orientations sont destinées aux décideurs du secteur de la santé, pour adaptation au contexte national. Elles sont actualisées au fil du temps à la lumière des nouvelles connaissances scientifiques. </a:t>
            </a:r>
          </a:p>
        </p:txBody>
      </p:sp>
      <p:sp>
        <p:nvSpPr>
          <p:cNvPr id="4" name="Slide Number Placeholder 3"/>
          <p:cNvSpPr>
            <a:spLocks noGrp="1"/>
          </p:cNvSpPr>
          <p:nvPr>
            <p:ph type="sldNum" sz="quarter" idx="5"/>
          </p:nvPr>
        </p:nvSpPr>
        <p:spPr/>
        <p:txBody>
          <a:bodyPr/>
          <a:lstStyle/>
          <a:p>
            <a:fld id="{F6006EAF-979B-4048-8A60-F6B53404CC74}" type="slidenum">
              <a:rPr lang="en-GB" smtClean="0"/>
              <a:t>4</a:t>
            </a:fld>
            <a:endParaRPr lang="en-GB"/>
          </a:p>
        </p:txBody>
      </p:sp>
    </p:spTree>
    <p:extLst>
      <p:ext uri="{BB962C8B-B14F-4D97-AF65-F5344CB8AC3E}">
        <p14:creationId xmlns:p14="http://schemas.microsoft.com/office/powerpoint/2010/main" val="59481390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5"/>
          </p:nvPr>
        </p:nvSpPr>
        <p:spPr/>
        <p:txBody>
          <a:bodyPr/>
          <a:lstStyle/>
          <a:p>
            <a:fld id="{F6006EAF-979B-4048-8A60-F6B53404CC74}" type="slidenum">
              <a:rPr lang="en-GB" smtClean="0"/>
              <a:t>5</a:t>
            </a:fld>
            <a:endParaRPr lang="en-GB"/>
          </a:p>
        </p:txBody>
      </p:sp>
    </p:spTree>
    <p:extLst>
      <p:ext uri="{BB962C8B-B14F-4D97-AF65-F5344CB8AC3E}">
        <p14:creationId xmlns:p14="http://schemas.microsoft.com/office/powerpoint/2010/main" val="191971919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5"/>
          </p:nvPr>
        </p:nvSpPr>
        <p:spPr/>
        <p:txBody>
          <a:bodyPr/>
          <a:lstStyle/>
          <a:p>
            <a:fld id="{F6006EAF-979B-4048-8A60-F6B53404CC74}" type="slidenum">
              <a:rPr lang="en-GB" smtClean="0"/>
              <a:t>6</a:t>
            </a:fld>
            <a:endParaRPr lang="en-GB"/>
          </a:p>
        </p:txBody>
      </p:sp>
    </p:spTree>
    <p:extLst>
      <p:ext uri="{BB962C8B-B14F-4D97-AF65-F5344CB8AC3E}">
        <p14:creationId xmlns:p14="http://schemas.microsoft.com/office/powerpoint/2010/main" val="24285344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5"/>
          </p:nvPr>
        </p:nvSpPr>
        <p:spPr/>
        <p:txBody>
          <a:bodyPr/>
          <a:lstStyle/>
          <a:p>
            <a:fld id="{F6006EAF-979B-4048-8A60-F6B53404CC74}" type="slidenum">
              <a:rPr lang="en-GB" smtClean="0"/>
              <a:t>7</a:t>
            </a:fld>
            <a:endParaRPr lang="en-GB"/>
          </a:p>
        </p:txBody>
      </p:sp>
    </p:spTree>
    <p:extLst>
      <p:ext uri="{BB962C8B-B14F-4D97-AF65-F5344CB8AC3E}">
        <p14:creationId xmlns:p14="http://schemas.microsoft.com/office/powerpoint/2010/main" val="172502520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b="1" noProof="0" dirty="0"/>
              <a:t>Note pour le facilitateur :</a:t>
            </a:r>
          </a:p>
          <a:p>
            <a:pPr algn="l"/>
            <a:r>
              <a:rPr lang="fr-FR" sz="1700" dirty="0">
                <a:latin typeface="FrutigerLTStd-LightCn"/>
              </a:rPr>
              <a:t>Un exercice sur table consiste en une discussion facilitée portant sur une situation d’urgence, dans un cadre informel et peu stressant. Il vise à instaurer une discussion constructive entre les participants ; à identifier et à résoudre les problèmes ; et à peaufiner des plans ou procédures opérationnels existants.</a:t>
            </a:r>
            <a:endParaRPr lang="fr-FR" noProof="0" dirty="0"/>
          </a:p>
        </p:txBody>
      </p:sp>
      <p:sp>
        <p:nvSpPr>
          <p:cNvPr id="4" name="Slide Number Placeholder 3"/>
          <p:cNvSpPr>
            <a:spLocks noGrp="1"/>
          </p:cNvSpPr>
          <p:nvPr>
            <p:ph type="sldNum" sz="quarter" idx="5"/>
          </p:nvPr>
        </p:nvSpPr>
        <p:spPr/>
        <p:txBody>
          <a:bodyPr/>
          <a:lstStyle/>
          <a:p>
            <a:fld id="{F6006EAF-979B-4048-8A60-F6B53404CC74}" type="slidenum">
              <a:rPr lang="en-GB" smtClean="0"/>
              <a:t>8</a:t>
            </a:fld>
            <a:endParaRPr lang="en-GB"/>
          </a:p>
        </p:txBody>
      </p:sp>
    </p:spTree>
    <p:extLst>
      <p:ext uri="{BB962C8B-B14F-4D97-AF65-F5344CB8AC3E}">
        <p14:creationId xmlns:p14="http://schemas.microsoft.com/office/powerpoint/2010/main" val="292474010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5"/>
          </p:nvPr>
        </p:nvSpPr>
        <p:spPr/>
        <p:txBody>
          <a:bodyPr/>
          <a:lstStyle/>
          <a:p>
            <a:fld id="{F6006EAF-979B-4048-8A60-F6B53404CC74}" type="slidenum">
              <a:rPr lang="en-GB" smtClean="0"/>
              <a:t>9</a:t>
            </a:fld>
            <a:endParaRPr lang="en-GB"/>
          </a:p>
        </p:txBody>
      </p:sp>
    </p:spTree>
    <p:extLst>
      <p:ext uri="{BB962C8B-B14F-4D97-AF65-F5344CB8AC3E}">
        <p14:creationId xmlns:p14="http://schemas.microsoft.com/office/powerpoint/2010/main" val="688755236"/>
      </p:ext>
    </p:extLst>
  </p:cSld>
  <p:clrMapOvr>
    <a:masterClrMapping/>
  </p:clrMapOvr>
</p:notes>
</file>

<file path=ppt/slideLayouts/_rels/slideLayout1.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9.png"/><Relationship Id="rId7" Type="http://schemas.openxmlformats.org/officeDocument/2006/relationships/image" Target="../media/image13.png"/><Relationship Id="rId2" Type="http://schemas.openxmlformats.org/officeDocument/2006/relationships/image" Target="../media/image8.png"/><Relationship Id="rId1" Type="http://schemas.openxmlformats.org/officeDocument/2006/relationships/slideMaster" Target="../slideMasters/slideMaster1.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Layouts/_rels/slideLayout4.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obj" preserve="1">
  <p:cSld name="Title Slide">
    <p:bg>
      <p:bgPr>
        <a:solidFill>
          <a:schemeClr val="bg1"/>
        </a:solidFill>
        <a:effectLst/>
      </p:bgPr>
    </p:bg>
    <p:spTree>
      <p:nvGrpSpPr>
        <p:cNvPr id="1" name=""/>
        <p:cNvGrpSpPr/>
        <p:nvPr/>
      </p:nvGrpSpPr>
      <p:grpSpPr>
        <a:xfrm>
          <a:off x="0" y="0"/>
          <a:ext cx="0" cy="0"/>
          <a:chOff x="0" y="0"/>
          <a:chExt cx="0" cy="0"/>
        </a:xfrm>
      </p:grpSpPr>
      <p:sp>
        <p:nvSpPr>
          <p:cNvPr id="16" name="bg object 16"/>
          <p:cNvSpPr/>
          <p:nvPr/>
        </p:nvSpPr>
        <p:spPr>
          <a:xfrm>
            <a:off x="0" y="0"/>
            <a:ext cx="10693400" cy="674370"/>
          </a:xfrm>
          <a:custGeom>
            <a:avLst/>
            <a:gdLst/>
            <a:ahLst/>
            <a:cxnLst/>
            <a:rect l="l" t="t" r="r" b="b"/>
            <a:pathLst>
              <a:path w="10693400" h="674370">
                <a:moveTo>
                  <a:pt x="10693400" y="0"/>
                </a:moveTo>
                <a:lnTo>
                  <a:pt x="0" y="0"/>
                </a:lnTo>
                <a:lnTo>
                  <a:pt x="0" y="674253"/>
                </a:lnTo>
                <a:lnTo>
                  <a:pt x="10693400" y="674253"/>
                </a:lnTo>
                <a:lnTo>
                  <a:pt x="10693400" y="0"/>
                </a:lnTo>
                <a:close/>
              </a:path>
            </a:pathLst>
          </a:custGeom>
          <a:solidFill>
            <a:srgbClr val="008FCE"/>
          </a:solidFill>
        </p:spPr>
        <p:txBody>
          <a:bodyPr wrap="square" lIns="0" tIns="0" rIns="0" bIns="0" rtlCol="0"/>
          <a:lstStyle/>
          <a:p>
            <a:endParaRPr/>
          </a:p>
        </p:txBody>
      </p:sp>
      <p:sp>
        <p:nvSpPr>
          <p:cNvPr id="17" name="bg object 17"/>
          <p:cNvSpPr/>
          <p:nvPr/>
        </p:nvSpPr>
        <p:spPr>
          <a:xfrm>
            <a:off x="0" y="7257287"/>
            <a:ext cx="10692384" cy="310896"/>
          </a:xfrm>
          <a:prstGeom prst="rect">
            <a:avLst/>
          </a:prstGeom>
          <a:blipFill>
            <a:blip r:embed="rId2" cstate="email">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
        <p:nvSpPr>
          <p:cNvPr id="18" name="bg object 18"/>
          <p:cNvSpPr/>
          <p:nvPr/>
        </p:nvSpPr>
        <p:spPr>
          <a:xfrm>
            <a:off x="5312" y="7284139"/>
            <a:ext cx="10688320" cy="285115"/>
          </a:xfrm>
          <a:custGeom>
            <a:avLst/>
            <a:gdLst/>
            <a:ahLst/>
            <a:cxnLst/>
            <a:rect l="l" t="t" r="r" b="b"/>
            <a:pathLst>
              <a:path w="10688320" h="285115">
                <a:moveTo>
                  <a:pt x="0" y="0"/>
                </a:moveTo>
                <a:lnTo>
                  <a:pt x="10688087" y="0"/>
                </a:lnTo>
                <a:lnTo>
                  <a:pt x="10688087" y="285060"/>
                </a:lnTo>
                <a:lnTo>
                  <a:pt x="0" y="285060"/>
                </a:lnTo>
                <a:lnTo>
                  <a:pt x="0" y="0"/>
                </a:lnTo>
                <a:close/>
              </a:path>
            </a:pathLst>
          </a:custGeom>
          <a:solidFill>
            <a:srgbClr val="595959"/>
          </a:solidFill>
        </p:spPr>
        <p:txBody>
          <a:bodyPr wrap="square" lIns="0" tIns="0" rIns="0" bIns="0" rtlCol="0"/>
          <a:lstStyle/>
          <a:p>
            <a:endParaRPr/>
          </a:p>
        </p:txBody>
      </p:sp>
      <p:sp>
        <p:nvSpPr>
          <p:cNvPr id="19" name="bg object 19"/>
          <p:cNvSpPr/>
          <p:nvPr/>
        </p:nvSpPr>
        <p:spPr>
          <a:xfrm>
            <a:off x="2688335" y="7257287"/>
            <a:ext cx="3691128" cy="310896"/>
          </a:xfrm>
          <a:prstGeom prst="rect">
            <a:avLst/>
          </a:prstGeom>
          <a:blipFill>
            <a:blip r:embed="rId3" cstate="email">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
        <p:nvSpPr>
          <p:cNvPr id="20" name="bg object 20"/>
          <p:cNvSpPr/>
          <p:nvPr/>
        </p:nvSpPr>
        <p:spPr>
          <a:xfrm>
            <a:off x="2713681" y="7284139"/>
            <a:ext cx="3585845" cy="274320"/>
          </a:xfrm>
          <a:custGeom>
            <a:avLst/>
            <a:gdLst/>
            <a:ahLst/>
            <a:cxnLst/>
            <a:rect l="l" t="t" r="r" b="b"/>
            <a:pathLst>
              <a:path w="3585845" h="274320">
                <a:moveTo>
                  <a:pt x="3448430" y="0"/>
                </a:moveTo>
                <a:lnTo>
                  <a:pt x="0" y="0"/>
                </a:lnTo>
                <a:lnTo>
                  <a:pt x="0" y="274142"/>
                </a:lnTo>
                <a:lnTo>
                  <a:pt x="3585502" y="274142"/>
                </a:lnTo>
                <a:lnTo>
                  <a:pt x="3585502" y="137071"/>
                </a:lnTo>
                <a:lnTo>
                  <a:pt x="3448430" y="0"/>
                </a:lnTo>
                <a:close/>
              </a:path>
            </a:pathLst>
          </a:custGeom>
          <a:solidFill>
            <a:srgbClr val="49C7FF"/>
          </a:solidFill>
        </p:spPr>
        <p:txBody>
          <a:bodyPr wrap="square" lIns="0" tIns="0" rIns="0" bIns="0" rtlCol="0"/>
          <a:lstStyle/>
          <a:p>
            <a:endParaRPr/>
          </a:p>
        </p:txBody>
      </p:sp>
      <p:sp>
        <p:nvSpPr>
          <p:cNvPr id="21" name="bg object 21"/>
          <p:cNvSpPr/>
          <p:nvPr/>
        </p:nvSpPr>
        <p:spPr>
          <a:xfrm>
            <a:off x="2508504" y="7257287"/>
            <a:ext cx="3691128" cy="310896"/>
          </a:xfrm>
          <a:prstGeom prst="rect">
            <a:avLst/>
          </a:prstGeom>
          <a:blipFill>
            <a:blip r:embed="rId4" cstate="email">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
        <p:nvSpPr>
          <p:cNvPr id="22" name="bg object 22"/>
          <p:cNvSpPr/>
          <p:nvPr/>
        </p:nvSpPr>
        <p:spPr>
          <a:xfrm>
            <a:off x="2535058" y="7284139"/>
            <a:ext cx="3585845" cy="274320"/>
          </a:xfrm>
          <a:custGeom>
            <a:avLst/>
            <a:gdLst/>
            <a:ahLst/>
            <a:cxnLst/>
            <a:rect l="l" t="t" r="r" b="b"/>
            <a:pathLst>
              <a:path w="3585845" h="274320">
                <a:moveTo>
                  <a:pt x="3448430" y="0"/>
                </a:moveTo>
                <a:lnTo>
                  <a:pt x="0" y="0"/>
                </a:lnTo>
                <a:lnTo>
                  <a:pt x="0" y="274142"/>
                </a:lnTo>
                <a:lnTo>
                  <a:pt x="3585502" y="274142"/>
                </a:lnTo>
                <a:lnTo>
                  <a:pt x="3585502" y="137071"/>
                </a:lnTo>
                <a:lnTo>
                  <a:pt x="3448430" y="0"/>
                </a:lnTo>
                <a:close/>
              </a:path>
            </a:pathLst>
          </a:custGeom>
          <a:solidFill>
            <a:srgbClr val="008FCE"/>
          </a:solidFill>
        </p:spPr>
        <p:txBody>
          <a:bodyPr wrap="square" lIns="0" tIns="0" rIns="0" bIns="0" rtlCol="0"/>
          <a:lstStyle/>
          <a:p>
            <a:endParaRPr/>
          </a:p>
        </p:txBody>
      </p:sp>
      <p:sp>
        <p:nvSpPr>
          <p:cNvPr id="23" name="bg object 23"/>
          <p:cNvSpPr/>
          <p:nvPr/>
        </p:nvSpPr>
        <p:spPr>
          <a:xfrm>
            <a:off x="1054608" y="7251191"/>
            <a:ext cx="3770376" cy="316992"/>
          </a:xfrm>
          <a:prstGeom prst="rect">
            <a:avLst/>
          </a:prstGeom>
          <a:blipFill>
            <a:blip r:embed="rId5" cstate="email">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
        <p:nvSpPr>
          <p:cNvPr id="24" name="bg object 24"/>
          <p:cNvSpPr/>
          <p:nvPr/>
        </p:nvSpPr>
        <p:spPr>
          <a:xfrm>
            <a:off x="1081186" y="7277460"/>
            <a:ext cx="3664585" cy="285115"/>
          </a:xfrm>
          <a:custGeom>
            <a:avLst/>
            <a:gdLst/>
            <a:ahLst/>
            <a:cxnLst/>
            <a:rect l="l" t="t" r="r" b="b"/>
            <a:pathLst>
              <a:path w="3664585" h="285115">
                <a:moveTo>
                  <a:pt x="3521811" y="0"/>
                </a:moveTo>
                <a:lnTo>
                  <a:pt x="0" y="0"/>
                </a:lnTo>
                <a:lnTo>
                  <a:pt x="0" y="285076"/>
                </a:lnTo>
                <a:lnTo>
                  <a:pt x="3664343" y="285076"/>
                </a:lnTo>
                <a:lnTo>
                  <a:pt x="3664343" y="142544"/>
                </a:lnTo>
                <a:lnTo>
                  <a:pt x="3521811" y="0"/>
                </a:lnTo>
                <a:close/>
              </a:path>
            </a:pathLst>
          </a:custGeom>
          <a:solidFill>
            <a:srgbClr val="006A97"/>
          </a:solidFill>
        </p:spPr>
        <p:txBody>
          <a:bodyPr wrap="square" lIns="0" tIns="0" rIns="0" bIns="0" rtlCol="0"/>
          <a:lstStyle/>
          <a:p>
            <a:endParaRPr/>
          </a:p>
        </p:txBody>
      </p:sp>
      <p:sp>
        <p:nvSpPr>
          <p:cNvPr id="25" name="bg object 25"/>
          <p:cNvSpPr/>
          <p:nvPr/>
        </p:nvSpPr>
        <p:spPr>
          <a:xfrm>
            <a:off x="862583" y="7251191"/>
            <a:ext cx="3767328" cy="316992"/>
          </a:xfrm>
          <a:prstGeom prst="rect">
            <a:avLst/>
          </a:prstGeom>
          <a:blipFill>
            <a:blip r:embed="rId6" cstate="email">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
        <p:nvSpPr>
          <p:cNvPr id="26" name="bg object 26"/>
          <p:cNvSpPr/>
          <p:nvPr/>
        </p:nvSpPr>
        <p:spPr>
          <a:xfrm>
            <a:off x="887428" y="7277461"/>
            <a:ext cx="3664585" cy="274955"/>
          </a:xfrm>
          <a:custGeom>
            <a:avLst/>
            <a:gdLst/>
            <a:ahLst/>
            <a:cxnLst/>
            <a:rect l="l" t="t" r="r" b="b"/>
            <a:pathLst>
              <a:path w="3664585" h="274954">
                <a:moveTo>
                  <a:pt x="3527120" y="0"/>
                </a:moveTo>
                <a:lnTo>
                  <a:pt x="0" y="0"/>
                </a:lnTo>
                <a:lnTo>
                  <a:pt x="0" y="274459"/>
                </a:lnTo>
                <a:lnTo>
                  <a:pt x="3664343" y="274459"/>
                </a:lnTo>
                <a:lnTo>
                  <a:pt x="3664343" y="137223"/>
                </a:lnTo>
                <a:lnTo>
                  <a:pt x="3527120" y="0"/>
                </a:lnTo>
                <a:close/>
              </a:path>
            </a:pathLst>
          </a:custGeom>
          <a:solidFill>
            <a:srgbClr val="005D85"/>
          </a:solidFill>
        </p:spPr>
        <p:txBody>
          <a:bodyPr wrap="square" lIns="0" tIns="0" rIns="0" bIns="0" rtlCol="0"/>
          <a:lstStyle/>
          <a:p>
            <a:endParaRPr/>
          </a:p>
        </p:txBody>
      </p:sp>
      <p:sp>
        <p:nvSpPr>
          <p:cNvPr id="27" name="bg object 27"/>
          <p:cNvSpPr/>
          <p:nvPr/>
        </p:nvSpPr>
        <p:spPr>
          <a:xfrm>
            <a:off x="155447" y="7251191"/>
            <a:ext cx="1862327" cy="316992"/>
          </a:xfrm>
          <a:prstGeom prst="rect">
            <a:avLst/>
          </a:prstGeom>
          <a:blipFill>
            <a:blip r:embed="rId7" cstate="email">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
        <p:nvSpPr>
          <p:cNvPr id="28" name="bg object 28"/>
          <p:cNvSpPr/>
          <p:nvPr/>
        </p:nvSpPr>
        <p:spPr>
          <a:xfrm>
            <a:off x="180141" y="7277460"/>
            <a:ext cx="1758314" cy="294005"/>
          </a:xfrm>
          <a:custGeom>
            <a:avLst/>
            <a:gdLst/>
            <a:ahLst/>
            <a:cxnLst/>
            <a:rect l="l" t="t" r="r" b="b"/>
            <a:pathLst>
              <a:path w="1758314" h="294004">
                <a:moveTo>
                  <a:pt x="1611299" y="0"/>
                </a:moveTo>
                <a:lnTo>
                  <a:pt x="0" y="0"/>
                </a:lnTo>
                <a:lnTo>
                  <a:pt x="0" y="293484"/>
                </a:lnTo>
                <a:lnTo>
                  <a:pt x="1758035" y="293484"/>
                </a:lnTo>
                <a:lnTo>
                  <a:pt x="1758035" y="146735"/>
                </a:lnTo>
                <a:lnTo>
                  <a:pt x="1611299" y="0"/>
                </a:lnTo>
                <a:close/>
              </a:path>
            </a:pathLst>
          </a:custGeom>
          <a:solidFill>
            <a:srgbClr val="D86422"/>
          </a:solidFill>
        </p:spPr>
        <p:txBody>
          <a:bodyPr wrap="square" lIns="0" tIns="0" rIns="0" bIns="0" rtlCol="0"/>
          <a:lstStyle/>
          <a:p>
            <a:endParaRPr/>
          </a:p>
        </p:txBody>
      </p:sp>
      <p:sp>
        <p:nvSpPr>
          <p:cNvPr id="29" name="bg object 29"/>
          <p:cNvSpPr/>
          <p:nvPr/>
        </p:nvSpPr>
        <p:spPr>
          <a:xfrm>
            <a:off x="0" y="7251191"/>
            <a:ext cx="1837944" cy="316992"/>
          </a:xfrm>
          <a:prstGeom prst="rect">
            <a:avLst/>
          </a:prstGeom>
          <a:blipFill>
            <a:blip r:embed="rId8" cstate="email">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
        <p:nvSpPr>
          <p:cNvPr id="30" name="bg object 30"/>
          <p:cNvSpPr/>
          <p:nvPr/>
        </p:nvSpPr>
        <p:spPr>
          <a:xfrm>
            <a:off x="1" y="7277460"/>
            <a:ext cx="1758314" cy="294005"/>
          </a:xfrm>
          <a:custGeom>
            <a:avLst/>
            <a:gdLst/>
            <a:ahLst/>
            <a:cxnLst/>
            <a:rect l="l" t="t" r="r" b="b"/>
            <a:pathLst>
              <a:path w="1758314" h="294004">
                <a:moveTo>
                  <a:pt x="1611299" y="0"/>
                </a:moveTo>
                <a:lnTo>
                  <a:pt x="0" y="0"/>
                </a:lnTo>
                <a:lnTo>
                  <a:pt x="0" y="293484"/>
                </a:lnTo>
                <a:lnTo>
                  <a:pt x="1758035" y="293484"/>
                </a:lnTo>
                <a:lnTo>
                  <a:pt x="1758035" y="146735"/>
                </a:lnTo>
                <a:lnTo>
                  <a:pt x="1611299" y="0"/>
                </a:lnTo>
                <a:close/>
              </a:path>
            </a:pathLst>
          </a:custGeom>
          <a:solidFill>
            <a:srgbClr val="A24B19"/>
          </a:solidFill>
        </p:spPr>
        <p:txBody>
          <a:bodyPr wrap="square" lIns="0" tIns="0" rIns="0" bIns="0" rtlCol="0"/>
          <a:lstStyle/>
          <a:p>
            <a:endParaRPr/>
          </a:p>
        </p:txBody>
      </p:sp>
      <p:sp>
        <p:nvSpPr>
          <p:cNvPr id="2" name="Holder 2"/>
          <p:cNvSpPr>
            <a:spLocks noGrp="1"/>
          </p:cNvSpPr>
          <p:nvPr>
            <p:ph type="ctrTitle"/>
          </p:nvPr>
        </p:nvSpPr>
        <p:spPr>
          <a:xfrm>
            <a:off x="212741" y="-6095"/>
            <a:ext cx="10267916" cy="558800"/>
          </a:xfrm>
          <a:prstGeom prst="rect">
            <a:avLst/>
          </a:prstGeom>
        </p:spPr>
        <p:txBody>
          <a:bodyPr wrap="square" lIns="0" tIns="0" rIns="0" bIns="0">
            <a:spAutoFit/>
          </a:bodyPr>
          <a:lstStyle>
            <a:lvl1pPr>
              <a:defRPr b="0" i="0">
                <a:solidFill>
                  <a:schemeClr val="tx1"/>
                </a:solidFill>
              </a:defRPr>
            </a:lvl1pPr>
          </a:lstStyle>
          <a:p>
            <a:endParaRPr/>
          </a:p>
        </p:txBody>
      </p:sp>
      <p:sp>
        <p:nvSpPr>
          <p:cNvPr id="3" name="Holder 3"/>
          <p:cNvSpPr>
            <a:spLocks noGrp="1"/>
          </p:cNvSpPr>
          <p:nvPr>
            <p:ph type="subTitle" idx="4"/>
          </p:nvPr>
        </p:nvSpPr>
        <p:spPr>
          <a:xfrm>
            <a:off x="1604010" y="4238752"/>
            <a:ext cx="7485380" cy="1892300"/>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p:txBody>
          <a:bodyPr lIns="0" tIns="0" rIns="0" bIns="0"/>
          <a:lstStyle>
            <a:lvl1pPr>
              <a:defRPr sz="1100" b="1" i="0">
                <a:solidFill>
                  <a:schemeClr val="bg1"/>
                </a:solidFill>
                <a:latin typeface="Arial"/>
                <a:cs typeface="Arial"/>
              </a:defRPr>
            </a:lvl1pPr>
          </a:lstStyle>
          <a:p>
            <a:pPr marL="12700">
              <a:lnSpc>
                <a:spcPts val="1315"/>
              </a:lnSpc>
            </a:pPr>
            <a:endParaRPr spc="-40" dirty="0"/>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31FC2C7F-B786-4035-8B44-7B8E38BCB2DB}" type="datetime4">
              <a:rPr lang="fr-FR" smtClean="0"/>
              <a:t>9 décembre 2020</a:t>
            </a:fld>
            <a:endParaRPr lang="en-US"/>
          </a:p>
        </p:txBody>
      </p:sp>
      <p:sp>
        <p:nvSpPr>
          <p:cNvPr id="6" name="Holder 6"/>
          <p:cNvSpPr>
            <a:spLocks noGrp="1"/>
          </p:cNvSpPr>
          <p:nvPr>
            <p:ph type="sldNum" sz="quarter" idx="7"/>
          </p:nvPr>
        </p:nvSpPr>
        <p:spPr/>
        <p:txBody>
          <a:bodyPr lIns="0" tIns="0" rIns="0" bIns="0"/>
          <a:lstStyle>
            <a:lvl1pPr>
              <a:defRPr sz="1100" b="1" i="0">
                <a:solidFill>
                  <a:schemeClr val="bg1"/>
                </a:solidFill>
                <a:latin typeface="Arial"/>
                <a:cs typeface="Arial"/>
              </a:defRPr>
            </a:lvl1pPr>
          </a:lstStyle>
          <a:p>
            <a:pPr marL="12700">
              <a:lnSpc>
                <a:spcPts val="1315"/>
              </a:lnSpc>
            </a:pPr>
            <a:r>
              <a:rPr spc="-30" dirty="0"/>
              <a:t>page</a:t>
            </a:r>
            <a:r>
              <a:rPr spc="-140" dirty="0"/>
              <a:t> </a:t>
            </a:r>
            <a:fld id="{81D60167-4931-47E6-BA6A-407CBD079E47}" type="slidenum">
              <a:rPr dirty="0"/>
              <a:t>‹#›</a:t>
            </a:fld>
            <a:endParaRPr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7073F5-5FFB-4329-90E5-0F80C0243F08}"/>
              </a:ext>
            </a:extLst>
          </p:cNvPr>
          <p:cNvSpPr>
            <a:spLocks noGrp="1"/>
          </p:cNvSpPr>
          <p:nvPr>
            <p:ph type="title"/>
          </p:nvPr>
        </p:nvSpPr>
        <p:spPr>
          <a:xfrm>
            <a:off x="736564" y="402990"/>
            <a:ext cx="9223058" cy="1463029"/>
          </a:xfrm>
        </p:spPr>
        <p:txBody>
          <a:bodyPr/>
          <a:lstStyle/>
          <a:p>
            <a:r>
              <a:rPr lang="en-US"/>
              <a:t>Click to edit Master title style</a:t>
            </a:r>
          </a:p>
        </p:txBody>
      </p:sp>
      <p:sp>
        <p:nvSpPr>
          <p:cNvPr id="3" name="Text Placeholder 2">
            <a:extLst>
              <a:ext uri="{FF2B5EF4-FFF2-40B4-BE49-F238E27FC236}">
                <a16:creationId xmlns:a16="http://schemas.microsoft.com/office/drawing/2014/main" id="{6DA007E4-94DA-4DE8-94C5-1D2AE3566B34}"/>
              </a:ext>
            </a:extLst>
          </p:cNvPr>
          <p:cNvSpPr>
            <a:spLocks noGrp="1"/>
          </p:cNvSpPr>
          <p:nvPr>
            <p:ph type="body" idx="1"/>
          </p:nvPr>
        </p:nvSpPr>
        <p:spPr>
          <a:xfrm>
            <a:off x="736565" y="1855506"/>
            <a:ext cx="4523809" cy="909355"/>
          </a:xfrm>
        </p:spPr>
        <p:txBody>
          <a:bodyPr anchor="b"/>
          <a:lstStyle>
            <a:lvl1pPr marL="0" indent="0">
              <a:buNone/>
              <a:defRPr sz="2105" b="1"/>
            </a:lvl1pPr>
            <a:lvl2pPr marL="401010" indent="0">
              <a:buNone/>
              <a:defRPr sz="1754" b="1"/>
            </a:lvl2pPr>
            <a:lvl3pPr marL="802020" indent="0">
              <a:buNone/>
              <a:defRPr sz="1579" b="1"/>
            </a:lvl3pPr>
            <a:lvl4pPr marL="1203030" indent="0">
              <a:buNone/>
              <a:defRPr sz="1403" b="1"/>
            </a:lvl4pPr>
            <a:lvl5pPr marL="1604040" indent="0">
              <a:buNone/>
              <a:defRPr sz="1403" b="1"/>
            </a:lvl5pPr>
            <a:lvl6pPr marL="2005051" indent="0">
              <a:buNone/>
              <a:defRPr sz="1403" b="1"/>
            </a:lvl6pPr>
            <a:lvl7pPr marL="2406061" indent="0">
              <a:buNone/>
              <a:defRPr sz="1403" b="1"/>
            </a:lvl7pPr>
            <a:lvl8pPr marL="2807071" indent="0">
              <a:buNone/>
              <a:defRPr sz="1403" b="1"/>
            </a:lvl8pPr>
            <a:lvl9pPr marL="3208081" indent="0">
              <a:buNone/>
              <a:defRPr sz="1403" b="1"/>
            </a:lvl9pPr>
          </a:lstStyle>
          <a:p>
            <a:pPr lvl="0"/>
            <a:r>
              <a:rPr lang="en-US"/>
              <a:t>Click to edit Master text styles</a:t>
            </a:r>
          </a:p>
        </p:txBody>
      </p:sp>
      <p:sp>
        <p:nvSpPr>
          <p:cNvPr id="4" name="Content Placeholder 3">
            <a:extLst>
              <a:ext uri="{FF2B5EF4-FFF2-40B4-BE49-F238E27FC236}">
                <a16:creationId xmlns:a16="http://schemas.microsoft.com/office/drawing/2014/main" id="{C3A8DBF6-6815-44F5-9AB5-EFBD9BD8C413}"/>
              </a:ext>
            </a:extLst>
          </p:cNvPr>
          <p:cNvSpPr>
            <a:spLocks noGrp="1"/>
          </p:cNvSpPr>
          <p:nvPr>
            <p:ph sz="half" idx="2"/>
          </p:nvPr>
        </p:nvSpPr>
        <p:spPr>
          <a:xfrm>
            <a:off x="736565" y="2764861"/>
            <a:ext cx="4523809" cy="406669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5783C279-CBF6-45A6-B38D-A29F5D8B6BC4}"/>
              </a:ext>
            </a:extLst>
          </p:cNvPr>
          <p:cNvSpPr>
            <a:spLocks noGrp="1"/>
          </p:cNvSpPr>
          <p:nvPr>
            <p:ph type="body" sz="quarter" idx="3"/>
          </p:nvPr>
        </p:nvSpPr>
        <p:spPr>
          <a:xfrm>
            <a:off x="5413534" y="1855506"/>
            <a:ext cx="4546088" cy="909355"/>
          </a:xfrm>
        </p:spPr>
        <p:txBody>
          <a:bodyPr anchor="b"/>
          <a:lstStyle>
            <a:lvl1pPr marL="0" indent="0">
              <a:buNone/>
              <a:defRPr sz="2105" b="1"/>
            </a:lvl1pPr>
            <a:lvl2pPr marL="401010" indent="0">
              <a:buNone/>
              <a:defRPr sz="1754" b="1"/>
            </a:lvl2pPr>
            <a:lvl3pPr marL="802020" indent="0">
              <a:buNone/>
              <a:defRPr sz="1579" b="1"/>
            </a:lvl3pPr>
            <a:lvl4pPr marL="1203030" indent="0">
              <a:buNone/>
              <a:defRPr sz="1403" b="1"/>
            </a:lvl4pPr>
            <a:lvl5pPr marL="1604040" indent="0">
              <a:buNone/>
              <a:defRPr sz="1403" b="1"/>
            </a:lvl5pPr>
            <a:lvl6pPr marL="2005051" indent="0">
              <a:buNone/>
              <a:defRPr sz="1403" b="1"/>
            </a:lvl6pPr>
            <a:lvl7pPr marL="2406061" indent="0">
              <a:buNone/>
              <a:defRPr sz="1403" b="1"/>
            </a:lvl7pPr>
            <a:lvl8pPr marL="2807071" indent="0">
              <a:buNone/>
              <a:defRPr sz="1403" b="1"/>
            </a:lvl8pPr>
            <a:lvl9pPr marL="3208081" indent="0">
              <a:buNone/>
              <a:defRPr sz="1403" b="1"/>
            </a:lvl9pPr>
          </a:lstStyle>
          <a:p>
            <a:pPr lvl="0"/>
            <a:r>
              <a:rPr lang="en-US"/>
              <a:t>Click to edit Master text styles</a:t>
            </a:r>
          </a:p>
        </p:txBody>
      </p:sp>
      <p:sp>
        <p:nvSpPr>
          <p:cNvPr id="6" name="Content Placeholder 5">
            <a:extLst>
              <a:ext uri="{FF2B5EF4-FFF2-40B4-BE49-F238E27FC236}">
                <a16:creationId xmlns:a16="http://schemas.microsoft.com/office/drawing/2014/main" id="{A8568A65-D072-4DD1-ABA3-9D1342A55638}"/>
              </a:ext>
            </a:extLst>
          </p:cNvPr>
          <p:cNvSpPr>
            <a:spLocks noGrp="1"/>
          </p:cNvSpPr>
          <p:nvPr>
            <p:ph sz="quarter" idx="4"/>
          </p:nvPr>
        </p:nvSpPr>
        <p:spPr>
          <a:xfrm>
            <a:off x="5413534" y="2764861"/>
            <a:ext cx="4546088" cy="406669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2D1B7829-95ED-4775-A08D-ADEDA493B2C0}"/>
              </a:ext>
            </a:extLst>
          </p:cNvPr>
          <p:cNvSpPr>
            <a:spLocks noGrp="1"/>
          </p:cNvSpPr>
          <p:nvPr>
            <p:ph type="dt" sz="half" idx="10"/>
          </p:nvPr>
        </p:nvSpPr>
        <p:spPr/>
        <p:txBody>
          <a:bodyPr/>
          <a:lstStyle/>
          <a:p>
            <a:fld id="{3AEA8A35-EB46-4AA3-A697-C6ED232DC938}" type="datetime4">
              <a:rPr lang="fr-FR" smtClean="0"/>
              <a:t>9 décembre 2020</a:t>
            </a:fld>
            <a:endParaRPr lang="en-US"/>
          </a:p>
        </p:txBody>
      </p:sp>
      <p:sp>
        <p:nvSpPr>
          <p:cNvPr id="8" name="Footer Placeholder 7">
            <a:extLst>
              <a:ext uri="{FF2B5EF4-FFF2-40B4-BE49-F238E27FC236}">
                <a16:creationId xmlns:a16="http://schemas.microsoft.com/office/drawing/2014/main" id="{D14B4AEC-971D-4C2D-8DBF-4EF591819777}"/>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CB2E6BDF-5653-4655-9DDB-832FE3245031}"/>
              </a:ext>
            </a:extLst>
          </p:cNvPr>
          <p:cNvSpPr>
            <a:spLocks noGrp="1"/>
          </p:cNvSpPr>
          <p:nvPr>
            <p:ph type="sldNum" sz="quarter" idx="12"/>
          </p:nvPr>
        </p:nvSpPr>
        <p:spPr/>
        <p:txBody>
          <a:bodyPr/>
          <a:lstStyle/>
          <a:p>
            <a:fld id="{05CACBD7-AED4-4E2D-B1A1-CD42AAD87EA1}" type="slidenum">
              <a:rPr lang="en-US" smtClean="0"/>
              <a:t>‹#›</a:t>
            </a:fld>
            <a:endParaRPr lang="en-US"/>
          </a:p>
        </p:txBody>
      </p:sp>
    </p:spTree>
    <p:extLst>
      <p:ext uri="{BB962C8B-B14F-4D97-AF65-F5344CB8AC3E}">
        <p14:creationId xmlns:p14="http://schemas.microsoft.com/office/powerpoint/2010/main" val="418227281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4F13C95-0A9C-4615-BBA7-78ED8056ECF9}"/>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65BCF8EF-14C3-4629-A249-780DA30D5C39}"/>
              </a:ext>
            </a:extLst>
          </p:cNvPr>
          <p:cNvSpPr>
            <a:spLocks noGrp="1"/>
          </p:cNvSpPr>
          <p:nvPr>
            <p:ph type="dt" sz="half" idx="10"/>
          </p:nvPr>
        </p:nvSpPr>
        <p:spPr/>
        <p:txBody>
          <a:bodyPr/>
          <a:lstStyle/>
          <a:p>
            <a:fld id="{858B4310-B5FE-4829-9918-D19AFEF2372E}" type="datetime4">
              <a:rPr lang="fr-FR" smtClean="0"/>
              <a:t>9 décembre 2020</a:t>
            </a:fld>
            <a:endParaRPr lang="en-US"/>
          </a:p>
        </p:txBody>
      </p:sp>
      <p:sp>
        <p:nvSpPr>
          <p:cNvPr id="4" name="Footer Placeholder 3">
            <a:extLst>
              <a:ext uri="{FF2B5EF4-FFF2-40B4-BE49-F238E27FC236}">
                <a16:creationId xmlns:a16="http://schemas.microsoft.com/office/drawing/2014/main" id="{5C8FAFF5-1A8E-47AC-AA75-0298062DE980}"/>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884A9C6F-E290-4CAC-84F0-AE7CB05C31C3}"/>
              </a:ext>
            </a:extLst>
          </p:cNvPr>
          <p:cNvSpPr>
            <a:spLocks noGrp="1"/>
          </p:cNvSpPr>
          <p:nvPr>
            <p:ph type="sldNum" sz="quarter" idx="12"/>
          </p:nvPr>
        </p:nvSpPr>
        <p:spPr/>
        <p:txBody>
          <a:bodyPr/>
          <a:lstStyle/>
          <a:p>
            <a:fld id="{05CACBD7-AED4-4E2D-B1A1-CD42AAD87EA1}" type="slidenum">
              <a:rPr lang="en-US" smtClean="0"/>
              <a:t>‹#›</a:t>
            </a:fld>
            <a:endParaRPr lang="en-US"/>
          </a:p>
        </p:txBody>
      </p:sp>
    </p:spTree>
    <p:extLst>
      <p:ext uri="{BB962C8B-B14F-4D97-AF65-F5344CB8AC3E}">
        <p14:creationId xmlns:p14="http://schemas.microsoft.com/office/powerpoint/2010/main" val="317235655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C76C9CA1-2206-4D7C-9F5B-CF5DE2007173}"/>
              </a:ext>
            </a:extLst>
          </p:cNvPr>
          <p:cNvSpPr>
            <a:spLocks noGrp="1"/>
          </p:cNvSpPr>
          <p:nvPr>
            <p:ph type="dt" sz="half" idx="10"/>
          </p:nvPr>
        </p:nvSpPr>
        <p:spPr/>
        <p:txBody>
          <a:bodyPr/>
          <a:lstStyle/>
          <a:p>
            <a:fld id="{48163560-9905-424A-8A86-7527DA10505C}" type="datetime4">
              <a:rPr lang="fr-FR" smtClean="0"/>
              <a:t>9 décembre 2020</a:t>
            </a:fld>
            <a:endParaRPr lang="en-US"/>
          </a:p>
        </p:txBody>
      </p:sp>
      <p:sp>
        <p:nvSpPr>
          <p:cNvPr id="3" name="Footer Placeholder 2">
            <a:extLst>
              <a:ext uri="{FF2B5EF4-FFF2-40B4-BE49-F238E27FC236}">
                <a16:creationId xmlns:a16="http://schemas.microsoft.com/office/drawing/2014/main" id="{C2149297-0B1C-4FD7-8F9F-96B7CEEACFFE}"/>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6C745379-5467-4F83-9BD1-EAD174612F54}"/>
              </a:ext>
            </a:extLst>
          </p:cNvPr>
          <p:cNvSpPr>
            <a:spLocks noGrp="1"/>
          </p:cNvSpPr>
          <p:nvPr>
            <p:ph type="sldNum" sz="quarter" idx="12"/>
          </p:nvPr>
        </p:nvSpPr>
        <p:spPr/>
        <p:txBody>
          <a:bodyPr/>
          <a:lstStyle/>
          <a:p>
            <a:fld id="{05CACBD7-AED4-4E2D-B1A1-CD42AAD87EA1}" type="slidenum">
              <a:rPr lang="en-US" smtClean="0"/>
              <a:t>‹#›</a:t>
            </a:fld>
            <a:endParaRPr lang="en-US"/>
          </a:p>
        </p:txBody>
      </p:sp>
    </p:spTree>
    <p:extLst>
      <p:ext uri="{BB962C8B-B14F-4D97-AF65-F5344CB8AC3E}">
        <p14:creationId xmlns:p14="http://schemas.microsoft.com/office/powerpoint/2010/main" val="145801907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0493B6-58EF-4180-946B-7037CEAD895E}"/>
              </a:ext>
            </a:extLst>
          </p:cNvPr>
          <p:cNvSpPr>
            <a:spLocks noGrp="1"/>
          </p:cNvSpPr>
          <p:nvPr>
            <p:ph type="title"/>
          </p:nvPr>
        </p:nvSpPr>
        <p:spPr>
          <a:xfrm>
            <a:off x="736564" y="504613"/>
            <a:ext cx="3448900" cy="1766147"/>
          </a:xfrm>
        </p:spPr>
        <p:txBody>
          <a:bodyPr anchor="b"/>
          <a:lstStyle>
            <a:lvl1pPr>
              <a:defRPr sz="2807"/>
            </a:lvl1pPr>
          </a:lstStyle>
          <a:p>
            <a:r>
              <a:rPr lang="en-US"/>
              <a:t>Click to edit Master title style</a:t>
            </a:r>
          </a:p>
        </p:txBody>
      </p:sp>
      <p:sp>
        <p:nvSpPr>
          <p:cNvPr id="3" name="Content Placeholder 2">
            <a:extLst>
              <a:ext uri="{FF2B5EF4-FFF2-40B4-BE49-F238E27FC236}">
                <a16:creationId xmlns:a16="http://schemas.microsoft.com/office/drawing/2014/main" id="{53B62CD4-177E-4A98-AC6C-8CF24AEAFC77}"/>
              </a:ext>
            </a:extLst>
          </p:cNvPr>
          <p:cNvSpPr>
            <a:spLocks noGrp="1"/>
          </p:cNvSpPr>
          <p:nvPr>
            <p:ph idx="1"/>
          </p:nvPr>
        </p:nvSpPr>
        <p:spPr>
          <a:xfrm>
            <a:off x="4546088" y="1089825"/>
            <a:ext cx="5413534" cy="5379038"/>
          </a:xfrm>
        </p:spPr>
        <p:txBody>
          <a:bodyPr/>
          <a:lstStyle>
            <a:lvl1pPr>
              <a:defRPr sz="2807"/>
            </a:lvl1pPr>
            <a:lvl2pPr>
              <a:defRPr sz="2456"/>
            </a:lvl2pPr>
            <a:lvl3pPr>
              <a:defRPr sz="2105"/>
            </a:lvl3pPr>
            <a:lvl4pPr>
              <a:defRPr sz="1754"/>
            </a:lvl4pPr>
            <a:lvl5pPr>
              <a:defRPr sz="1754"/>
            </a:lvl5pPr>
            <a:lvl6pPr>
              <a:defRPr sz="1754"/>
            </a:lvl6pPr>
            <a:lvl7pPr>
              <a:defRPr sz="1754"/>
            </a:lvl7pPr>
            <a:lvl8pPr>
              <a:defRPr sz="1754"/>
            </a:lvl8pPr>
            <a:lvl9pPr>
              <a:defRPr sz="1754"/>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E0017428-D72F-4322-B37C-55735F18C240}"/>
              </a:ext>
            </a:extLst>
          </p:cNvPr>
          <p:cNvSpPr>
            <a:spLocks noGrp="1"/>
          </p:cNvSpPr>
          <p:nvPr>
            <p:ph type="body" sz="half" idx="2"/>
          </p:nvPr>
        </p:nvSpPr>
        <p:spPr>
          <a:xfrm>
            <a:off x="736564" y="2270760"/>
            <a:ext cx="3448900" cy="4206864"/>
          </a:xfrm>
        </p:spPr>
        <p:txBody>
          <a:bodyPr/>
          <a:lstStyle>
            <a:lvl1pPr marL="0" indent="0">
              <a:buNone/>
              <a:defRPr sz="1403"/>
            </a:lvl1pPr>
            <a:lvl2pPr marL="401010" indent="0">
              <a:buNone/>
              <a:defRPr sz="1228"/>
            </a:lvl2pPr>
            <a:lvl3pPr marL="802020" indent="0">
              <a:buNone/>
              <a:defRPr sz="1053"/>
            </a:lvl3pPr>
            <a:lvl4pPr marL="1203030" indent="0">
              <a:buNone/>
              <a:defRPr sz="877"/>
            </a:lvl4pPr>
            <a:lvl5pPr marL="1604040" indent="0">
              <a:buNone/>
              <a:defRPr sz="877"/>
            </a:lvl5pPr>
            <a:lvl6pPr marL="2005051" indent="0">
              <a:buNone/>
              <a:defRPr sz="877"/>
            </a:lvl6pPr>
            <a:lvl7pPr marL="2406061" indent="0">
              <a:buNone/>
              <a:defRPr sz="877"/>
            </a:lvl7pPr>
            <a:lvl8pPr marL="2807071" indent="0">
              <a:buNone/>
              <a:defRPr sz="877"/>
            </a:lvl8pPr>
            <a:lvl9pPr marL="3208081" indent="0">
              <a:buNone/>
              <a:defRPr sz="877"/>
            </a:lvl9pPr>
          </a:lstStyle>
          <a:p>
            <a:pPr lvl="0"/>
            <a:r>
              <a:rPr lang="en-US"/>
              <a:t>Click to edit Master text styles</a:t>
            </a:r>
          </a:p>
        </p:txBody>
      </p:sp>
      <p:sp>
        <p:nvSpPr>
          <p:cNvPr id="5" name="Date Placeholder 4">
            <a:extLst>
              <a:ext uri="{FF2B5EF4-FFF2-40B4-BE49-F238E27FC236}">
                <a16:creationId xmlns:a16="http://schemas.microsoft.com/office/drawing/2014/main" id="{29483F8E-EC06-4A66-A8C3-B040637541C5}"/>
              </a:ext>
            </a:extLst>
          </p:cNvPr>
          <p:cNvSpPr>
            <a:spLocks noGrp="1"/>
          </p:cNvSpPr>
          <p:nvPr>
            <p:ph type="dt" sz="half" idx="10"/>
          </p:nvPr>
        </p:nvSpPr>
        <p:spPr/>
        <p:txBody>
          <a:bodyPr/>
          <a:lstStyle/>
          <a:p>
            <a:fld id="{92DCFBF5-A33A-4DB6-A34E-5BAD6A489CF8}" type="datetime4">
              <a:rPr lang="fr-FR" smtClean="0"/>
              <a:t>9 décembre 2020</a:t>
            </a:fld>
            <a:endParaRPr lang="en-US"/>
          </a:p>
        </p:txBody>
      </p:sp>
      <p:sp>
        <p:nvSpPr>
          <p:cNvPr id="6" name="Footer Placeholder 5">
            <a:extLst>
              <a:ext uri="{FF2B5EF4-FFF2-40B4-BE49-F238E27FC236}">
                <a16:creationId xmlns:a16="http://schemas.microsoft.com/office/drawing/2014/main" id="{007F416E-E946-489D-A444-253E37CCAEF2}"/>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00BD18C1-8457-4348-ABE5-FB2E235DA888}"/>
              </a:ext>
            </a:extLst>
          </p:cNvPr>
          <p:cNvSpPr>
            <a:spLocks noGrp="1"/>
          </p:cNvSpPr>
          <p:nvPr>
            <p:ph type="sldNum" sz="quarter" idx="12"/>
          </p:nvPr>
        </p:nvSpPr>
        <p:spPr/>
        <p:txBody>
          <a:bodyPr/>
          <a:lstStyle/>
          <a:p>
            <a:fld id="{05CACBD7-AED4-4E2D-B1A1-CD42AAD87EA1}" type="slidenum">
              <a:rPr lang="en-US" smtClean="0"/>
              <a:t>‹#›</a:t>
            </a:fld>
            <a:endParaRPr lang="en-US"/>
          </a:p>
        </p:txBody>
      </p:sp>
    </p:spTree>
    <p:extLst>
      <p:ext uri="{BB962C8B-B14F-4D97-AF65-F5344CB8AC3E}">
        <p14:creationId xmlns:p14="http://schemas.microsoft.com/office/powerpoint/2010/main" val="105408838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4B81F8-0E58-48D6-8BC1-8F89D08FFD77}"/>
              </a:ext>
            </a:extLst>
          </p:cNvPr>
          <p:cNvSpPr>
            <a:spLocks noGrp="1"/>
          </p:cNvSpPr>
          <p:nvPr>
            <p:ph type="title"/>
          </p:nvPr>
        </p:nvSpPr>
        <p:spPr>
          <a:xfrm>
            <a:off x="736564" y="504613"/>
            <a:ext cx="3448900" cy="1766147"/>
          </a:xfrm>
        </p:spPr>
        <p:txBody>
          <a:bodyPr anchor="b"/>
          <a:lstStyle>
            <a:lvl1pPr>
              <a:defRPr sz="2807"/>
            </a:lvl1pPr>
          </a:lstStyle>
          <a:p>
            <a:r>
              <a:rPr lang="en-US"/>
              <a:t>Click to edit Master title style</a:t>
            </a:r>
          </a:p>
        </p:txBody>
      </p:sp>
      <p:sp>
        <p:nvSpPr>
          <p:cNvPr id="3" name="Picture Placeholder 2">
            <a:extLst>
              <a:ext uri="{FF2B5EF4-FFF2-40B4-BE49-F238E27FC236}">
                <a16:creationId xmlns:a16="http://schemas.microsoft.com/office/drawing/2014/main" id="{28C2B21C-C1D1-4D5F-9765-6C691BDFAE3C}"/>
              </a:ext>
            </a:extLst>
          </p:cNvPr>
          <p:cNvSpPr>
            <a:spLocks noGrp="1"/>
          </p:cNvSpPr>
          <p:nvPr>
            <p:ph type="pic" idx="1"/>
          </p:nvPr>
        </p:nvSpPr>
        <p:spPr>
          <a:xfrm>
            <a:off x="4546088" y="1089825"/>
            <a:ext cx="5413534" cy="5379038"/>
          </a:xfrm>
        </p:spPr>
        <p:txBody>
          <a:bodyPr/>
          <a:lstStyle>
            <a:lvl1pPr marL="0" indent="0">
              <a:buNone/>
              <a:defRPr sz="2807"/>
            </a:lvl1pPr>
            <a:lvl2pPr marL="401010" indent="0">
              <a:buNone/>
              <a:defRPr sz="2456"/>
            </a:lvl2pPr>
            <a:lvl3pPr marL="802020" indent="0">
              <a:buNone/>
              <a:defRPr sz="2105"/>
            </a:lvl3pPr>
            <a:lvl4pPr marL="1203030" indent="0">
              <a:buNone/>
              <a:defRPr sz="1754"/>
            </a:lvl4pPr>
            <a:lvl5pPr marL="1604040" indent="0">
              <a:buNone/>
              <a:defRPr sz="1754"/>
            </a:lvl5pPr>
            <a:lvl6pPr marL="2005051" indent="0">
              <a:buNone/>
              <a:defRPr sz="1754"/>
            </a:lvl6pPr>
            <a:lvl7pPr marL="2406061" indent="0">
              <a:buNone/>
              <a:defRPr sz="1754"/>
            </a:lvl7pPr>
            <a:lvl8pPr marL="2807071" indent="0">
              <a:buNone/>
              <a:defRPr sz="1754"/>
            </a:lvl8pPr>
            <a:lvl9pPr marL="3208081" indent="0">
              <a:buNone/>
              <a:defRPr sz="1754"/>
            </a:lvl9pPr>
          </a:lstStyle>
          <a:p>
            <a:endParaRPr lang="en-US"/>
          </a:p>
        </p:txBody>
      </p:sp>
      <p:sp>
        <p:nvSpPr>
          <p:cNvPr id="4" name="Text Placeholder 3">
            <a:extLst>
              <a:ext uri="{FF2B5EF4-FFF2-40B4-BE49-F238E27FC236}">
                <a16:creationId xmlns:a16="http://schemas.microsoft.com/office/drawing/2014/main" id="{369F01DE-4FFD-4524-845D-A2F9C0154204}"/>
              </a:ext>
            </a:extLst>
          </p:cNvPr>
          <p:cNvSpPr>
            <a:spLocks noGrp="1"/>
          </p:cNvSpPr>
          <p:nvPr>
            <p:ph type="body" sz="half" idx="2"/>
          </p:nvPr>
        </p:nvSpPr>
        <p:spPr>
          <a:xfrm>
            <a:off x="736564" y="2270760"/>
            <a:ext cx="3448900" cy="4206864"/>
          </a:xfrm>
        </p:spPr>
        <p:txBody>
          <a:bodyPr/>
          <a:lstStyle>
            <a:lvl1pPr marL="0" indent="0">
              <a:buNone/>
              <a:defRPr sz="1403"/>
            </a:lvl1pPr>
            <a:lvl2pPr marL="401010" indent="0">
              <a:buNone/>
              <a:defRPr sz="1228"/>
            </a:lvl2pPr>
            <a:lvl3pPr marL="802020" indent="0">
              <a:buNone/>
              <a:defRPr sz="1053"/>
            </a:lvl3pPr>
            <a:lvl4pPr marL="1203030" indent="0">
              <a:buNone/>
              <a:defRPr sz="877"/>
            </a:lvl4pPr>
            <a:lvl5pPr marL="1604040" indent="0">
              <a:buNone/>
              <a:defRPr sz="877"/>
            </a:lvl5pPr>
            <a:lvl6pPr marL="2005051" indent="0">
              <a:buNone/>
              <a:defRPr sz="877"/>
            </a:lvl6pPr>
            <a:lvl7pPr marL="2406061" indent="0">
              <a:buNone/>
              <a:defRPr sz="877"/>
            </a:lvl7pPr>
            <a:lvl8pPr marL="2807071" indent="0">
              <a:buNone/>
              <a:defRPr sz="877"/>
            </a:lvl8pPr>
            <a:lvl9pPr marL="3208081" indent="0">
              <a:buNone/>
              <a:defRPr sz="877"/>
            </a:lvl9pPr>
          </a:lstStyle>
          <a:p>
            <a:pPr lvl="0"/>
            <a:r>
              <a:rPr lang="en-US"/>
              <a:t>Click to edit Master text styles</a:t>
            </a:r>
          </a:p>
        </p:txBody>
      </p:sp>
      <p:sp>
        <p:nvSpPr>
          <p:cNvPr id="5" name="Date Placeholder 4">
            <a:extLst>
              <a:ext uri="{FF2B5EF4-FFF2-40B4-BE49-F238E27FC236}">
                <a16:creationId xmlns:a16="http://schemas.microsoft.com/office/drawing/2014/main" id="{C5395215-3CDC-4608-BE45-8BDA626BC572}"/>
              </a:ext>
            </a:extLst>
          </p:cNvPr>
          <p:cNvSpPr>
            <a:spLocks noGrp="1"/>
          </p:cNvSpPr>
          <p:nvPr>
            <p:ph type="dt" sz="half" idx="10"/>
          </p:nvPr>
        </p:nvSpPr>
        <p:spPr/>
        <p:txBody>
          <a:bodyPr/>
          <a:lstStyle/>
          <a:p>
            <a:fld id="{18CA4929-66C6-4EDF-8675-57A1E948CF0A}" type="datetime4">
              <a:rPr lang="fr-FR" smtClean="0"/>
              <a:t>9 décembre 2020</a:t>
            </a:fld>
            <a:endParaRPr lang="en-US"/>
          </a:p>
        </p:txBody>
      </p:sp>
      <p:sp>
        <p:nvSpPr>
          <p:cNvPr id="6" name="Footer Placeholder 5">
            <a:extLst>
              <a:ext uri="{FF2B5EF4-FFF2-40B4-BE49-F238E27FC236}">
                <a16:creationId xmlns:a16="http://schemas.microsoft.com/office/drawing/2014/main" id="{B3F12398-BF67-46AA-A3C9-FDC363BB032A}"/>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6AD748A-4E4A-48D7-B7D8-77B9BBA4C4A5}"/>
              </a:ext>
            </a:extLst>
          </p:cNvPr>
          <p:cNvSpPr>
            <a:spLocks noGrp="1"/>
          </p:cNvSpPr>
          <p:nvPr>
            <p:ph type="sldNum" sz="quarter" idx="12"/>
          </p:nvPr>
        </p:nvSpPr>
        <p:spPr/>
        <p:txBody>
          <a:bodyPr/>
          <a:lstStyle/>
          <a:p>
            <a:fld id="{05CACBD7-AED4-4E2D-B1A1-CD42AAD87EA1}" type="slidenum">
              <a:rPr lang="en-US" smtClean="0"/>
              <a:t>‹#›</a:t>
            </a:fld>
            <a:endParaRPr lang="en-US"/>
          </a:p>
        </p:txBody>
      </p:sp>
    </p:spTree>
    <p:extLst>
      <p:ext uri="{BB962C8B-B14F-4D97-AF65-F5344CB8AC3E}">
        <p14:creationId xmlns:p14="http://schemas.microsoft.com/office/powerpoint/2010/main" val="140176496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F88C50-6BD8-41F4-B352-615D6C1443F1}"/>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70BDDDED-85B9-4AD5-AEA5-DC859B4BA10C}"/>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E3FC637-3C0D-4960-9B58-6FCC0D301E24}"/>
              </a:ext>
            </a:extLst>
          </p:cNvPr>
          <p:cNvSpPr>
            <a:spLocks noGrp="1"/>
          </p:cNvSpPr>
          <p:nvPr>
            <p:ph type="dt" sz="half" idx="10"/>
          </p:nvPr>
        </p:nvSpPr>
        <p:spPr/>
        <p:txBody>
          <a:bodyPr/>
          <a:lstStyle/>
          <a:p>
            <a:fld id="{780F7782-F6AE-4217-BEA8-8991DBCA51AF}" type="datetime4">
              <a:rPr lang="fr-FR" smtClean="0"/>
              <a:t>9 décembre 2020</a:t>
            </a:fld>
            <a:endParaRPr lang="en-US"/>
          </a:p>
        </p:txBody>
      </p:sp>
      <p:sp>
        <p:nvSpPr>
          <p:cNvPr id="5" name="Footer Placeholder 4">
            <a:extLst>
              <a:ext uri="{FF2B5EF4-FFF2-40B4-BE49-F238E27FC236}">
                <a16:creationId xmlns:a16="http://schemas.microsoft.com/office/drawing/2014/main" id="{9A42CB05-E59E-4005-A8C5-D8F349044DF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926D4C0-835F-4E57-9895-83314FE21BF1}"/>
              </a:ext>
            </a:extLst>
          </p:cNvPr>
          <p:cNvSpPr>
            <a:spLocks noGrp="1"/>
          </p:cNvSpPr>
          <p:nvPr>
            <p:ph type="sldNum" sz="quarter" idx="12"/>
          </p:nvPr>
        </p:nvSpPr>
        <p:spPr/>
        <p:txBody>
          <a:bodyPr/>
          <a:lstStyle/>
          <a:p>
            <a:fld id="{05CACBD7-AED4-4E2D-B1A1-CD42AAD87EA1}" type="slidenum">
              <a:rPr lang="en-US" smtClean="0"/>
              <a:t>‹#›</a:t>
            </a:fld>
            <a:endParaRPr lang="en-US"/>
          </a:p>
        </p:txBody>
      </p:sp>
    </p:spTree>
    <p:extLst>
      <p:ext uri="{BB962C8B-B14F-4D97-AF65-F5344CB8AC3E}">
        <p14:creationId xmlns:p14="http://schemas.microsoft.com/office/powerpoint/2010/main" val="40531786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FE8F5D2A-2BA4-4485-9428-AB7EFB9F8095}"/>
              </a:ext>
            </a:extLst>
          </p:cNvPr>
          <p:cNvSpPr>
            <a:spLocks noGrp="1"/>
          </p:cNvSpPr>
          <p:nvPr>
            <p:ph type="title" orient="vert"/>
          </p:nvPr>
        </p:nvSpPr>
        <p:spPr>
          <a:xfrm>
            <a:off x="7652465" y="402990"/>
            <a:ext cx="2305764" cy="6414547"/>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5643BF92-762A-4CC0-9D0C-6845FF1574DA}"/>
              </a:ext>
            </a:extLst>
          </p:cNvPr>
          <p:cNvSpPr>
            <a:spLocks noGrp="1"/>
          </p:cNvSpPr>
          <p:nvPr>
            <p:ph type="body" orient="vert" idx="1"/>
          </p:nvPr>
        </p:nvSpPr>
        <p:spPr>
          <a:xfrm>
            <a:off x="735171" y="402990"/>
            <a:ext cx="6783626" cy="641454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C5B7C5B-2D8B-4F54-ADF4-BBB947AB93CA}"/>
              </a:ext>
            </a:extLst>
          </p:cNvPr>
          <p:cNvSpPr>
            <a:spLocks noGrp="1"/>
          </p:cNvSpPr>
          <p:nvPr>
            <p:ph type="dt" sz="half" idx="10"/>
          </p:nvPr>
        </p:nvSpPr>
        <p:spPr/>
        <p:txBody>
          <a:bodyPr/>
          <a:lstStyle/>
          <a:p>
            <a:fld id="{7001494A-3838-4F80-A2C1-DA5515F47341}" type="datetime4">
              <a:rPr lang="fr-FR" smtClean="0"/>
              <a:t>9 décembre 2020</a:t>
            </a:fld>
            <a:endParaRPr lang="en-US"/>
          </a:p>
        </p:txBody>
      </p:sp>
      <p:sp>
        <p:nvSpPr>
          <p:cNvPr id="5" name="Footer Placeholder 4">
            <a:extLst>
              <a:ext uri="{FF2B5EF4-FFF2-40B4-BE49-F238E27FC236}">
                <a16:creationId xmlns:a16="http://schemas.microsoft.com/office/drawing/2014/main" id="{0FD8DEDE-C0D3-45EF-99FE-31C059130B8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3849294-C607-4695-9BC8-2E40986C0237}"/>
              </a:ext>
            </a:extLst>
          </p:cNvPr>
          <p:cNvSpPr>
            <a:spLocks noGrp="1"/>
          </p:cNvSpPr>
          <p:nvPr>
            <p:ph type="sldNum" sz="quarter" idx="12"/>
          </p:nvPr>
        </p:nvSpPr>
        <p:spPr/>
        <p:txBody>
          <a:bodyPr/>
          <a:lstStyle/>
          <a:p>
            <a:fld id="{05CACBD7-AED4-4E2D-B1A1-CD42AAD87EA1}" type="slidenum">
              <a:rPr lang="en-US" smtClean="0"/>
              <a:t>‹#›</a:t>
            </a:fld>
            <a:endParaRPr lang="en-US"/>
          </a:p>
        </p:txBody>
      </p:sp>
    </p:spTree>
    <p:extLst>
      <p:ext uri="{BB962C8B-B14F-4D97-AF65-F5344CB8AC3E}">
        <p14:creationId xmlns:p14="http://schemas.microsoft.com/office/powerpoint/2010/main" val="421313175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obj" preserve="1">
  <p:cSld name="Title Slide">
    <p:spTree>
      <p:nvGrpSpPr>
        <p:cNvPr id="1" name=""/>
        <p:cNvGrpSpPr/>
        <p:nvPr/>
      </p:nvGrpSpPr>
      <p:grpSpPr>
        <a:xfrm>
          <a:off x="0" y="0"/>
          <a:ext cx="0" cy="0"/>
          <a:chOff x="0" y="0"/>
          <a:chExt cx="0" cy="0"/>
        </a:xfrm>
      </p:grpSpPr>
      <p:sp>
        <p:nvSpPr>
          <p:cNvPr id="2" name="Holder 2"/>
          <p:cNvSpPr>
            <a:spLocks noGrp="1"/>
          </p:cNvSpPr>
          <p:nvPr>
            <p:ph type="ctrTitle"/>
          </p:nvPr>
        </p:nvSpPr>
        <p:spPr>
          <a:xfrm>
            <a:off x="802005" y="2346452"/>
            <a:ext cx="9089390" cy="739284"/>
          </a:xfrm>
          <a:prstGeom prst="rect">
            <a:avLst/>
          </a:prstGeom>
        </p:spPr>
        <p:txBody>
          <a:bodyPr wrap="square" lIns="0" tIns="0" rIns="0" bIns="0">
            <a:spAutoFit/>
          </a:bodyPr>
          <a:lstStyle>
            <a:lvl1pPr>
              <a:defRPr/>
            </a:lvl1pPr>
          </a:lstStyle>
          <a:p>
            <a:endParaRPr/>
          </a:p>
        </p:txBody>
      </p:sp>
      <p:sp>
        <p:nvSpPr>
          <p:cNvPr id="3" name="Holder 3"/>
          <p:cNvSpPr>
            <a:spLocks noGrp="1"/>
          </p:cNvSpPr>
          <p:nvPr>
            <p:ph type="subTitle" idx="4"/>
          </p:nvPr>
        </p:nvSpPr>
        <p:spPr>
          <a:xfrm>
            <a:off x="1604010" y="4238752"/>
            <a:ext cx="7485380" cy="292633"/>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p:txBody>
          <a:bodyPr lIns="0" tIns="0" rIns="0" bIns="0"/>
          <a:lstStyle>
            <a:lvl1pPr>
              <a:defRPr sz="1053" b="1" i="0">
                <a:solidFill>
                  <a:schemeClr val="bg1"/>
                </a:solidFill>
                <a:latin typeface="Arial"/>
                <a:cs typeface="Arial"/>
              </a:defRPr>
            </a:lvl1pPr>
          </a:lstStyle>
          <a:p>
            <a:pPr marL="11139">
              <a:lnSpc>
                <a:spcPts val="1250"/>
              </a:lnSpc>
            </a:pPr>
            <a:endParaRPr lang="en-GB" spc="-4" dirty="0"/>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377B82E7-1B16-4DE3-B64D-FE99B7A57E96}" type="datetime4">
              <a:rPr lang="fr-FR" smtClean="0"/>
              <a:t>9 décembre 2020</a:t>
            </a:fld>
            <a:endParaRPr lang="en-US"/>
          </a:p>
        </p:txBody>
      </p:sp>
      <p:sp>
        <p:nvSpPr>
          <p:cNvPr id="6" name="Holder 6"/>
          <p:cNvSpPr>
            <a:spLocks noGrp="1"/>
          </p:cNvSpPr>
          <p:nvPr>
            <p:ph type="sldNum" sz="quarter" idx="7"/>
          </p:nvPr>
        </p:nvSpPr>
        <p:spPr/>
        <p:txBody>
          <a:bodyPr lIns="0" tIns="0" rIns="0" bIns="0"/>
          <a:lstStyle>
            <a:lvl1pPr>
              <a:defRPr sz="1053" b="1" i="0">
                <a:solidFill>
                  <a:schemeClr val="bg1"/>
                </a:solidFill>
                <a:latin typeface="Arial"/>
                <a:cs typeface="Arial"/>
              </a:defRPr>
            </a:lvl1pPr>
          </a:lstStyle>
          <a:p>
            <a:pPr marL="11139">
              <a:lnSpc>
                <a:spcPts val="1250"/>
              </a:lnSpc>
            </a:pPr>
            <a:r>
              <a:rPr lang="en-GB" spc="-4"/>
              <a:t>page</a:t>
            </a:r>
            <a:r>
              <a:rPr lang="en-GB" spc="-48"/>
              <a:t> </a:t>
            </a:r>
            <a:fld id="{81D60167-4931-47E6-BA6A-407CBD079E47}" type="slidenum">
              <a:rPr smtClean="0"/>
              <a:pPr marL="11139">
                <a:lnSpc>
                  <a:spcPts val="1250"/>
                </a:lnSpc>
              </a:pPr>
              <a:t>‹#›</a:t>
            </a:fld>
            <a:endParaRPr dirty="0"/>
          </a:p>
        </p:txBody>
      </p:sp>
    </p:spTree>
    <p:extLst>
      <p:ext uri="{BB962C8B-B14F-4D97-AF65-F5344CB8AC3E}">
        <p14:creationId xmlns:p14="http://schemas.microsoft.com/office/powerpoint/2010/main" val="140863222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Holder 2"/>
          <p:cNvSpPr>
            <a:spLocks noGrp="1"/>
          </p:cNvSpPr>
          <p:nvPr>
            <p:ph type="title"/>
          </p:nvPr>
        </p:nvSpPr>
        <p:spPr>
          <a:xfrm>
            <a:off x="3662405" y="-88026"/>
            <a:ext cx="3368588" cy="648414"/>
          </a:xfrm>
        </p:spPr>
        <p:txBody>
          <a:bodyPr lIns="0" tIns="0" rIns="0" bIns="0"/>
          <a:lstStyle>
            <a:lvl1pPr>
              <a:defRPr sz="4210" b="1" i="0">
                <a:solidFill>
                  <a:schemeClr val="bg1"/>
                </a:solidFill>
                <a:latin typeface="Arial"/>
                <a:cs typeface="Arial"/>
              </a:defRPr>
            </a:lvl1pPr>
          </a:lstStyle>
          <a:p>
            <a:endParaRPr/>
          </a:p>
        </p:txBody>
      </p:sp>
      <p:sp>
        <p:nvSpPr>
          <p:cNvPr id="3" name="Holder 3"/>
          <p:cNvSpPr>
            <a:spLocks noGrp="1"/>
          </p:cNvSpPr>
          <p:nvPr>
            <p:ph type="body" idx="1"/>
          </p:nvPr>
        </p:nvSpPr>
        <p:spPr>
          <a:xfrm>
            <a:off x="387505" y="2296551"/>
            <a:ext cx="9271512" cy="256567"/>
          </a:xfrm>
        </p:spPr>
        <p:txBody>
          <a:bodyPr lIns="0" tIns="0" rIns="0" bIns="0"/>
          <a:lstStyle>
            <a:lvl1pPr>
              <a:defRPr sz="1666" b="0" i="0">
                <a:solidFill>
                  <a:schemeClr val="tx1"/>
                </a:solidFill>
                <a:latin typeface="Roboto"/>
                <a:cs typeface="Roboto"/>
              </a:defRPr>
            </a:lvl1pPr>
          </a:lstStyle>
          <a:p>
            <a:endParaRPr/>
          </a:p>
        </p:txBody>
      </p:sp>
      <p:sp>
        <p:nvSpPr>
          <p:cNvPr id="4" name="Holder 4"/>
          <p:cNvSpPr>
            <a:spLocks noGrp="1"/>
          </p:cNvSpPr>
          <p:nvPr>
            <p:ph type="ftr" sz="quarter" idx="5"/>
          </p:nvPr>
        </p:nvSpPr>
        <p:spPr/>
        <p:txBody>
          <a:bodyPr lIns="0" tIns="0" rIns="0" bIns="0"/>
          <a:lstStyle>
            <a:lvl1pPr>
              <a:defRPr sz="1053" b="1" i="0">
                <a:solidFill>
                  <a:schemeClr val="bg1"/>
                </a:solidFill>
                <a:latin typeface="Arial"/>
                <a:cs typeface="Arial"/>
              </a:defRPr>
            </a:lvl1pPr>
          </a:lstStyle>
          <a:p>
            <a:pPr marL="11139">
              <a:lnSpc>
                <a:spcPts val="1250"/>
              </a:lnSpc>
            </a:pPr>
            <a:endParaRPr lang="en-GB" spc="-4" dirty="0"/>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8D70DD4D-2C52-483C-BFBA-24AC7A8429C5}" type="datetime4">
              <a:rPr lang="fr-FR" smtClean="0"/>
              <a:t>9 décembre 2020</a:t>
            </a:fld>
            <a:endParaRPr lang="en-US"/>
          </a:p>
        </p:txBody>
      </p:sp>
      <p:sp>
        <p:nvSpPr>
          <p:cNvPr id="6" name="Holder 6"/>
          <p:cNvSpPr>
            <a:spLocks noGrp="1"/>
          </p:cNvSpPr>
          <p:nvPr>
            <p:ph type="sldNum" sz="quarter" idx="7"/>
          </p:nvPr>
        </p:nvSpPr>
        <p:spPr/>
        <p:txBody>
          <a:bodyPr lIns="0" tIns="0" rIns="0" bIns="0"/>
          <a:lstStyle>
            <a:lvl1pPr>
              <a:defRPr sz="1053" b="1" i="0">
                <a:solidFill>
                  <a:schemeClr val="bg1"/>
                </a:solidFill>
                <a:latin typeface="Arial"/>
                <a:cs typeface="Arial"/>
              </a:defRPr>
            </a:lvl1pPr>
          </a:lstStyle>
          <a:p>
            <a:pPr marL="11139">
              <a:lnSpc>
                <a:spcPts val="1250"/>
              </a:lnSpc>
            </a:pPr>
            <a:r>
              <a:rPr lang="en-GB" spc="-4"/>
              <a:t>page</a:t>
            </a:r>
            <a:r>
              <a:rPr lang="en-GB" spc="-48"/>
              <a:t> </a:t>
            </a:r>
            <a:fld id="{81D60167-4931-47E6-BA6A-407CBD079E47}" type="slidenum">
              <a:rPr smtClean="0"/>
              <a:pPr marL="11139">
                <a:lnSpc>
                  <a:spcPts val="1250"/>
                </a:lnSpc>
              </a:pPr>
              <a:t>‹#›</a:t>
            </a:fld>
            <a:endParaRPr dirty="0"/>
          </a:p>
        </p:txBody>
      </p:sp>
    </p:spTree>
    <p:extLst>
      <p:ext uri="{BB962C8B-B14F-4D97-AF65-F5344CB8AC3E}">
        <p14:creationId xmlns:p14="http://schemas.microsoft.com/office/powerpoint/2010/main" val="249980217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 preserve="1">
  <p:cSld name="Two Content">
    <p:spTree>
      <p:nvGrpSpPr>
        <p:cNvPr id="1" name=""/>
        <p:cNvGrpSpPr/>
        <p:nvPr/>
      </p:nvGrpSpPr>
      <p:grpSpPr>
        <a:xfrm>
          <a:off x="0" y="0"/>
          <a:ext cx="0" cy="0"/>
          <a:chOff x="0" y="0"/>
          <a:chExt cx="0" cy="0"/>
        </a:xfrm>
      </p:grpSpPr>
      <p:sp>
        <p:nvSpPr>
          <p:cNvPr id="2" name="Holder 2"/>
          <p:cNvSpPr>
            <a:spLocks noGrp="1"/>
          </p:cNvSpPr>
          <p:nvPr>
            <p:ph type="title"/>
          </p:nvPr>
        </p:nvSpPr>
        <p:spPr>
          <a:xfrm>
            <a:off x="3662405" y="-88026"/>
            <a:ext cx="3368588" cy="648414"/>
          </a:xfrm>
        </p:spPr>
        <p:txBody>
          <a:bodyPr lIns="0" tIns="0" rIns="0" bIns="0"/>
          <a:lstStyle>
            <a:lvl1pPr>
              <a:defRPr sz="4210" b="1" i="0">
                <a:solidFill>
                  <a:schemeClr val="bg1"/>
                </a:solidFill>
                <a:latin typeface="Arial"/>
                <a:cs typeface="Arial"/>
              </a:defRPr>
            </a:lvl1pPr>
          </a:lstStyle>
          <a:p>
            <a:endParaRPr/>
          </a:p>
        </p:txBody>
      </p:sp>
      <p:sp>
        <p:nvSpPr>
          <p:cNvPr id="3" name="Holder 3"/>
          <p:cNvSpPr>
            <a:spLocks noGrp="1"/>
          </p:cNvSpPr>
          <p:nvPr>
            <p:ph sz="half" idx="2"/>
          </p:nvPr>
        </p:nvSpPr>
        <p:spPr>
          <a:xfrm>
            <a:off x="534671" y="1740917"/>
            <a:ext cx="4651629" cy="292633"/>
          </a:xfrm>
          <a:prstGeom prst="rect">
            <a:avLst/>
          </a:prstGeom>
        </p:spPr>
        <p:txBody>
          <a:bodyPr wrap="square" lIns="0" tIns="0" rIns="0" bIns="0">
            <a:spAutoFit/>
          </a:bodyPr>
          <a:lstStyle>
            <a:lvl1pPr>
              <a:defRPr/>
            </a:lvl1pPr>
          </a:lstStyle>
          <a:p>
            <a:endParaRPr/>
          </a:p>
        </p:txBody>
      </p:sp>
      <p:sp>
        <p:nvSpPr>
          <p:cNvPr id="4" name="Holder 4"/>
          <p:cNvSpPr>
            <a:spLocks noGrp="1"/>
          </p:cNvSpPr>
          <p:nvPr>
            <p:ph sz="half" idx="3"/>
          </p:nvPr>
        </p:nvSpPr>
        <p:spPr>
          <a:xfrm>
            <a:off x="5507102" y="1740917"/>
            <a:ext cx="4651629" cy="292633"/>
          </a:xfrm>
          <a:prstGeom prst="rect">
            <a:avLst/>
          </a:prstGeom>
        </p:spPr>
        <p:txBody>
          <a:bodyPr wrap="square" lIns="0" tIns="0" rIns="0" bIns="0">
            <a:spAutoFit/>
          </a:bodyPr>
          <a:lstStyle>
            <a:lvl1pPr>
              <a:defRPr/>
            </a:lvl1pPr>
          </a:lstStyle>
          <a:p>
            <a:endParaRPr/>
          </a:p>
        </p:txBody>
      </p:sp>
      <p:sp>
        <p:nvSpPr>
          <p:cNvPr id="5" name="Holder 5"/>
          <p:cNvSpPr>
            <a:spLocks noGrp="1"/>
          </p:cNvSpPr>
          <p:nvPr>
            <p:ph type="ftr" sz="quarter" idx="5"/>
          </p:nvPr>
        </p:nvSpPr>
        <p:spPr/>
        <p:txBody>
          <a:bodyPr lIns="0" tIns="0" rIns="0" bIns="0"/>
          <a:lstStyle>
            <a:lvl1pPr>
              <a:defRPr sz="1053" b="1" i="0">
                <a:solidFill>
                  <a:schemeClr val="bg1"/>
                </a:solidFill>
                <a:latin typeface="Arial"/>
                <a:cs typeface="Arial"/>
              </a:defRPr>
            </a:lvl1pPr>
          </a:lstStyle>
          <a:p>
            <a:pPr marL="11139">
              <a:lnSpc>
                <a:spcPts val="1250"/>
              </a:lnSpc>
            </a:pPr>
            <a:endParaRPr lang="en-GB" spc="-4" dirty="0"/>
          </a:p>
        </p:txBody>
      </p:sp>
      <p:sp>
        <p:nvSpPr>
          <p:cNvPr id="6" name="Holder 6"/>
          <p:cNvSpPr>
            <a:spLocks noGrp="1"/>
          </p:cNvSpPr>
          <p:nvPr>
            <p:ph type="dt" sz="half" idx="6"/>
          </p:nvPr>
        </p:nvSpPr>
        <p:spPr/>
        <p:txBody>
          <a:bodyPr lIns="0" tIns="0" rIns="0" bIns="0"/>
          <a:lstStyle>
            <a:lvl1pPr algn="l">
              <a:defRPr>
                <a:solidFill>
                  <a:schemeClr val="tx1">
                    <a:tint val="75000"/>
                  </a:schemeClr>
                </a:solidFill>
              </a:defRPr>
            </a:lvl1pPr>
          </a:lstStyle>
          <a:p>
            <a:fld id="{A64F73C1-2FD3-4B27-AED5-95F3AD0DDE86}" type="datetime4">
              <a:rPr lang="fr-FR" smtClean="0"/>
              <a:t>9 décembre 2020</a:t>
            </a:fld>
            <a:endParaRPr lang="en-US"/>
          </a:p>
        </p:txBody>
      </p:sp>
      <p:sp>
        <p:nvSpPr>
          <p:cNvPr id="7" name="Holder 7"/>
          <p:cNvSpPr>
            <a:spLocks noGrp="1"/>
          </p:cNvSpPr>
          <p:nvPr>
            <p:ph type="sldNum" sz="quarter" idx="7"/>
          </p:nvPr>
        </p:nvSpPr>
        <p:spPr/>
        <p:txBody>
          <a:bodyPr lIns="0" tIns="0" rIns="0" bIns="0"/>
          <a:lstStyle>
            <a:lvl1pPr>
              <a:defRPr sz="1053" b="1" i="0">
                <a:solidFill>
                  <a:schemeClr val="bg1"/>
                </a:solidFill>
                <a:latin typeface="Arial"/>
                <a:cs typeface="Arial"/>
              </a:defRPr>
            </a:lvl1pPr>
          </a:lstStyle>
          <a:p>
            <a:pPr marL="11139">
              <a:lnSpc>
                <a:spcPts val="1250"/>
              </a:lnSpc>
            </a:pPr>
            <a:r>
              <a:rPr lang="en-GB" spc="-4"/>
              <a:t>page</a:t>
            </a:r>
            <a:r>
              <a:rPr lang="en-GB" spc="-48"/>
              <a:t> </a:t>
            </a:r>
            <a:fld id="{81D60167-4931-47E6-BA6A-407CBD079E47}" type="slidenum">
              <a:rPr smtClean="0"/>
              <a:pPr marL="11139">
                <a:lnSpc>
                  <a:spcPts val="1250"/>
                </a:lnSpc>
              </a:pPr>
              <a:t>‹#›</a:t>
            </a:fld>
            <a:endParaRPr dirty="0"/>
          </a:p>
        </p:txBody>
      </p:sp>
    </p:spTree>
    <p:extLst>
      <p:ext uri="{BB962C8B-B14F-4D97-AF65-F5344CB8AC3E}">
        <p14:creationId xmlns:p14="http://schemas.microsoft.com/office/powerpoint/2010/main" val="142137617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Title and Content">
    <p:bg>
      <p:bgPr>
        <a:solidFill>
          <a:schemeClr val="bg1"/>
        </a:solidFill>
        <a:effectLst/>
      </p:bgPr>
    </p:bg>
    <p:spTree>
      <p:nvGrpSpPr>
        <p:cNvPr id="1" name=""/>
        <p:cNvGrpSpPr/>
        <p:nvPr/>
      </p:nvGrpSpPr>
      <p:grpSpPr>
        <a:xfrm>
          <a:off x="0" y="0"/>
          <a:ext cx="0" cy="0"/>
          <a:chOff x="0" y="0"/>
          <a:chExt cx="0" cy="0"/>
        </a:xfrm>
      </p:grpSpPr>
      <p:sp>
        <p:nvSpPr>
          <p:cNvPr id="16" name="bg object 16"/>
          <p:cNvSpPr/>
          <p:nvPr/>
        </p:nvSpPr>
        <p:spPr>
          <a:xfrm>
            <a:off x="0" y="0"/>
            <a:ext cx="10693400" cy="674370"/>
          </a:xfrm>
          <a:custGeom>
            <a:avLst/>
            <a:gdLst/>
            <a:ahLst/>
            <a:cxnLst/>
            <a:rect l="l" t="t" r="r" b="b"/>
            <a:pathLst>
              <a:path w="10693400" h="674370">
                <a:moveTo>
                  <a:pt x="10693400" y="0"/>
                </a:moveTo>
                <a:lnTo>
                  <a:pt x="0" y="0"/>
                </a:lnTo>
                <a:lnTo>
                  <a:pt x="0" y="674243"/>
                </a:lnTo>
                <a:lnTo>
                  <a:pt x="10693400" y="674243"/>
                </a:lnTo>
                <a:lnTo>
                  <a:pt x="10693400" y="0"/>
                </a:lnTo>
                <a:close/>
              </a:path>
            </a:pathLst>
          </a:custGeom>
          <a:solidFill>
            <a:srgbClr val="008FCE"/>
          </a:solidFill>
        </p:spPr>
        <p:txBody>
          <a:bodyPr wrap="square" lIns="0" tIns="0" rIns="0" bIns="0" rtlCol="0"/>
          <a:lstStyle/>
          <a:p>
            <a:endParaRPr/>
          </a:p>
        </p:txBody>
      </p:sp>
      <p:sp>
        <p:nvSpPr>
          <p:cNvPr id="17" name="bg object 17"/>
          <p:cNvSpPr/>
          <p:nvPr/>
        </p:nvSpPr>
        <p:spPr>
          <a:xfrm>
            <a:off x="0" y="7256973"/>
            <a:ext cx="10690720" cy="305874"/>
          </a:xfrm>
          <a:prstGeom prst="rect">
            <a:avLst/>
          </a:prstGeom>
          <a:blipFill>
            <a:blip r:embed="rId2" cstate="print"/>
            <a:stretch>
              <a:fillRect/>
            </a:stretch>
          </a:blipFill>
        </p:spPr>
        <p:txBody>
          <a:bodyPr wrap="square" lIns="0" tIns="0" rIns="0" bIns="0" rtlCol="0"/>
          <a:lstStyle/>
          <a:p>
            <a:endParaRPr/>
          </a:p>
        </p:txBody>
      </p:sp>
      <p:sp>
        <p:nvSpPr>
          <p:cNvPr id="18" name="bg object 18"/>
          <p:cNvSpPr/>
          <p:nvPr/>
        </p:nvSpPr>
        <p:spPr>
          <a:xfrm>
            <a:off x="5308" y="7284135"/>
            <a:ext cx="10688320" cy="278765"/>
          </a:xfrm>
          <a:custGeom>
            <a:avLst/>
            <a:gdLst/>
            <a:ahLst/>
            <a:cxnLst/>
            <a:rect l="l" t="t" r="r" b="b"/>
            <a:pathLst>
              <a:path w="10688320" h="278765">
                <a:moveTo>
                  <a:pt x="10688091" y="0"/>
                </a:moveTo>
                <a:lnTo>
                  <a:pt x="0" y="0"/>
                </a:lnTo>
                <a:lnTo>
                  <a:pt x="0" y="278714"/>
                </a:lnTo>
                <a:lnTo>
                  <a:pt x="10688091" y="278714"/>
                </a:lnTo>
                <a:lnTo>
                  <a:pt x="10688091" y="0"/>
                </a:lnTo>
                <a:close/>
              </a:path>
            </a:pathLst>
          </a:custGeom>
          <a:solidFill>
            <a:srgbClr val="595959"/>
          </a:solidFill>
        </p:spPr>
        <p:txBody>
          <a:bodyPr wrap="square" lIns="0" tIns="0" rIns="0" bIns="0" rtlCol="0"/>
          <a:lstStyle/>
          <a:p>
            <a:endParaRPr/>
          </a:p>
        </p:txBody>
      </p:sp>
      <p:sp>
        <p:nvSpPr>
          <p:cNvPr id="19" name="bg object 19"/>
          <p:cNvSpPr/>
          <p:nvPr/>
        </p:nvSpPr>
        <p:spPr>
          <a:xfrm>
            <a:off x="2692063" y="7256973"/>
            <a:ext cx="3675856" cy="305874"/>
          </a:xfrm>
          <a:prstGeom prst="rect">
            <a:avLst/>
          </a:prstGeom>
          <a:blipFill>
            <a:blip r:embed="rId3" cstate="print"/>
            <a:stretch>
              <a:fillRect/>
            </a:stretch>
          </a:blipFill>
        </p:spPr>
        <p:txBody>
          <a:bodyPr wrap="square" lIns="0" tIns="0" rIns="0" bIns="0" rtlCol="0"/>
          <a:lstStyle/>
          <a:p>
            <a:endParaRPr/>
          </a:p>
        </p:txBody>
      </p:sp>
      <p:sp>
        <p:nvSpPr>
          <p:cNvPr id="20" name="bg object 20"/>
          <p:cNvSpPr/>
          <p:nvPr/>
        </p:nvSpPr>
        <p:spPr>
          <a:xfrm>
            <a:off x="2713680" y="7284139"/>
            <a:ext cx="3585845" cy="274320"/>
          </a:xfrm>
          <a:custGeom>
            <a:avLst/>
            <a:gdLst/>
            <a:ahLst/>
            <a:cxnLst/>
            <a:rect l="l" t="t" r="r" b="b"/>
            <a:pathLst>
              <a:path w="3585845" h="274320">
                <a:moveTo>
                  <a:pt x="3476485" y="0"/>
                </a:moveTo>
                <a:lnTo>
                  <a:pt x="0" y="0"/>
                </a:lnTo>
                <a:lnTo>
                  <a:pt x="0" y="274142"/>
                </a:lnTo>
                <a:lnTo>
                  <a:pt x="3585502" y="274142"/>
                </a:lnTo>
                <a:lnTo>
                  <a:pt x="3585502" y="137071"/>
                </a:lnTo>
                <a:lnTo>
                  <a:pt x="3476485" y="0"/>
                </a:lnTo>
                <a:close/>
              </a:path>
            </a:pathLst>
          </a:custGeom>
          <a:solidFill>
            <a:srgbClr val="49C7FF"/>
          </a:solidFill>
        </p:spPr>
        <p:txBody>
          <a:bodyPr wrap="square" lIns="0" tIns="0" rIns="0" bIns="0" rtlCol="0"/>
          <a:lstStyle/>
          <a:p>
            <a:endParaRPr/>
          </a:p>
        </p:txBody>
      </p:sp>
      <p:sp>
        <p:nvSpPr>
          <p:cNvPr id="21" name="bg object 21"/>
          <p:cNvSpPr/>
          <p:nvPr/>
        </p:nvSpPr>
        <p:spPr>
          <a:xfrm>
            <a:off x="2512948" y="7256973"/>
            <a:ext cx="3675849" cy="305874"/>
          </a:xfrm>
          <a:prstGeom prst="rect">
            <a:avLst/>
          </a:prstGeom>
          <a:blipFill>
            <a:blip r:embed="rId4" cstate="print"/>
            <a:stretch>
              <a:fillRect/>
            </a:stretch>
          </a:blipFill>
        </p:spPr>
        <p:txBody>
          <a:bodyPr wrap="square" lIns="0" tIns="0" rIns="0" bIns="0" rtlCol="0"/>
          <a:lstStyle/>
          <a:p>
            <a:endParaRPr/>
          </a:p>
        </p:txBody>
      </p:sp>
      <p:sp>
        <p:nvSpPr>
          <p:cNvPr id="22" name="bg object 22"/>
          <p:cNvSpPr/>
          <p:nvPr/>
        </p:nvSpPr>
        <p:spPr>
          <a:xfrm>
            <a:off x="2535057" y="7284139"/>
            <a:ext cx="3585845" cy="274320"/>
          </a:xfrm>
          <a:custGeom>
            <a:avLst/>
            <a:gdLst/>
            <a:ahLst/>
            <a:cxnLst/>
            <a:rect l="l" t="t" r="r" b="b"/>
            <a:pathLst>
              <a:path w="3585845" h="274320">
                <a:moveTo>
                  <a:pt x="3476485" y="0"/>
                </a:moveTo>
                <a:lnTo>
                  <a:pt x="0" y="0"/>
                </a:lnTo>
                <a:lnTo>
                  <a:pt x="0" y="274142"/>
                </a:lnTo>
                <a:lnTo>
                  <a:pt x="3585502" y="274142"/>
                </a:lnTo>
                <a:lnTo>
                  <a:pt x="3585502" y="137071"/>
                </a:lnTo>
                <a:lnTo>
                  <a:pt x="3476485" y="0"/>
                </a:lnTo>
                <a:close/>
              </a:path>
            </a:pathLst>
          </a:custGeom>
          <a:solidFill>
            <a:srgbClr val="008FCE"/>
          </a:solidFill>
        </p:spPr>
        <p:txBody>
          <a:bodyPr wrap="square" lIns="0" tIns="0" rIns="0" bIns="0" rtlCol="0"/>
          <a:lstStyle/>
          <a:p>
            <a:endParaRPr/>
          </a:p>
        </p:txBody>
      </p:sp>
      <p:sp>
        <p:nvSpPr>
          <p:cNvPr id="23" name="bg object 23"/>
          <p:cNvSpPr/>
          <p:nvPr/>
        </p:nvSpPr>
        <p:spPr>
          <a:xfrm>
            <a:off x="1058646" y="7250251"/>
            <a:ext cx="3756056" cy="312596"/>
          </a:xfrm>
          <a:prstGeom prst="rect">
            <a:avLst/>
          </a:prstGeom>
          <a:blipFill>
            <a:blip r:embed="rId5" cstate="print"/>
            <a:stretch>
              <a:fillRect/>
            </a:stretch>
          </a:blipFill>
        </p:spPr>
        <p:txBody>
          <a:bodyPr wrap="square" lIns="0" tIns="0" rIns="0" bIns="0" rtlCol="0"/>
          <a:lstStyle/>
          <a:p>
            <a:endParaRPr/>
          </a:p>
        </p:txBody>
      </p:sp>
      <p:sp>
        <p:nvSpPr>
          <p:cNvPr id="24" name="bg object 24"/>
          <p:cNvSpPr/>
          <p:nvPr/>
        </p:nvSpPr>
        <p:spPr>
          <a:xfrm>
            <a:off x="1081180" y="7277460"/>
            <a:ext cx="3664585" cy="285115"/>
          </a:xfrm>
          <a:custGeom>
            <a:avLst/>
            <a:gdLst/>
            <a:ahLst/>
            <a:cxnLst/>
            <a:rect l="l" t="t" r="r" b="b"/>
            <a:pathLst>
              <a:path w="3664585" h="285115">
                <a:moveTo>
                  <a:pt x="3550983" y="0"/>
                </a:moveTo>
                <a:lnTo>
                  <a:pt x="0" y="0"/>
                </a:lnTo>
                <a:lnTo>
                  <a:pt x="0" y="285076"/>
                </a:lnTo>
                <a:lnTo>
                  <a:pt x="3664343" y="285076"/>
                </a:lnTo>
                <a:lnTo>
                  <a:pt x="3664343" y="142532"/>
                </a:lnTo>
                <a:lnTo>
                  <a:pt x="3550983" y="0"/>
                </a:lnTo>
                <a:close/>
              </a:path>
            </a:pathLst>
          </a:custGeom>
          <a:solidFill>
            <a:srgbClr val="006A97"/>
          </a:solidFill>
        </p:spPr>
        <p:txBody>
          <a:bodyPr wrap="square" lIns="0" tIns="0" rIns="0" bIns="0" rtlCol="0"/>
          <a:lstStyle/>
          <a:p>
            <a:endParaRPr/>
          </a:p>
        </p:txBody>
      </p:sp>
      <p:sp>
        <p:nvSpPr>
          <p:cNvPr id="25" name="bg object 25"/>
          <p:cNvSpPr/>
          <p:nvPr/>
        </p:nvSpPr>
        <p:spPr>
          <a:xfrm>
            <a:off x="866165" y="7250251"/>
            <a:ext cx="3756050" cy="312596"/>
          </a:xfrm>
          <a:prstGeom prst="rect">
            <a:avLst/>
          </a:prstGeom>
          <a:blipFill>
            <a:blip r:embed="rId6" cstate="print"/>
            <a:stretch>
              <a:fillRect/>
            </a:stretch>
          </a:blipFill>
        </p:spPr>
        <p:txBody>
          <a:bodyPr wrap="square" lIns="0" tIns="0" rIns="0" bIns="0" rtlCol="0"/>
          <a:lstStyle/>
          <a:p>
            <a:endParaRPr/>
          </a:p>
        </p:txBody>
      </p:sp>
      <p:sp>
        <p:nvSpPr>
          <p:cNvPr id="26" name="bg object 26"/>
          <p:cNvSpPr/>
          <p:nvPr/>
        </p:nvSpPr>
        <p:spPr>
          <a:xfrm>
            <a:off x="887428" y="7277460"/>
            <a:ext cx="3664585" cy="274955"/>
          </a:xfrm>
          <a:custGeom>
            <a:avLst/>
            <a:gdLst/>
            <a:ahLst/>
            <a:cxnLst/>
            <a:rect l="l" t="t" r="r" b="b"/>
            <a:pathLst>
              <a:path w="3664585" h="274954">
                <a:moveTo>
                  <a:pt x="3555199" y="0"/>
                </a:moveTo>
                <a:lnTo>
                  <a:pt x="0" y="0"/>
                </a:lnTo>
                <a:lnTo>
                  <a:pt x="0" y="274459"/>
                </a:lnTo>
                <a:lnTo>
                  <a:pt x="3664343" y="274459"/>
                </a:lnTo>
                <a:lnTo>
                  <a:pt x="3664343" y="137236"/>
                </a:lnTo>
                <a:lnTo>
                  <a:pt x="3555199" y="0"/>
                </a:lnTo>
                <a:close/>
              </a:path>
            </a:pathLst>
          </a:custGeom>
          <a:solidFill>
            <a:srgbClr val="005D85"/>
          </a:solidFill>
        </p:spPr>
        <p:txBody>
          <a:bodyPr wrap="square" lIns="0" tIns="0" rIns="0" bIns="0" rtlCol="0"/>
          <a:lstStyle/>
          <a:p>
            <a:endParaRPr/>
          </a:p>
        </p:txBody>
      </p:sp>
      <p:sp>
        <p:nvSpPr>
          <p:cNvPr id="27" name="bg object 27"/>
          <p:cNvSpPr/>
          <p:nvPr/>
        </p:nvSpPr>
        <p:spPr>
          <a:xfrm>
            <a:off x="157727" y="7250251"/>
            <a:ext cx="1849952" cy="312596"/>
          </a:xfrm>
          <a:prstGeom prst="rect">
            <a:avLst/>
          </a:prstGeom>
          <a:blipFill>
            <a:blip r:embed="rId7" cstate="print"/>
            <a:stretch>
              <a:fillRect/>
            </a:stretch>
          </a:blipFill>
        </p:spPr>
        <p:txBody>
          <a:bodyPr wrap="square" lIns="0" tIns="0" rIns="0" bIns="0" rtlCol="0"/>
          <a:lstStyle/>
          <a:p>
            <a:endParaRPr/>
          </a:p>
        </p:txBody>
      </p:sp>
      <p:sp>
        <p:nvSpPr>
          <p:cNvPr id="28" name="bg object 28"/>
          <p:cNvSpPr/>
          <p:nvPr/>
        </p:nvSpPr>
        <p:spPr>
          <a:xfrm>
            <a:off x="180146" y="7277460"/>
            <a:ext cx="1758314" cy="285750"/>
          </a:xfrm>
          <a:custGeom>
            <a:avLst/>
            <a:gdLst/>
            <a:ahLst/>
            <a:cxnLst/>
            <a:rect l="l" t="t" r="r" b="b"/>
            <a:pathLst>
              <a:path w="1758314" h="285750">
                <a:moveTo>
                  <a:pt x="1641322" y="0"/>
                </a:moveTo>
                <a:lnTo>
                  <a:pt x="0" y="0"/>
                </a:lnTo>
                <a:lnTo>
                  <a:pt x="0" y="285394"/>
                </a:lnTo>
                <a:lnTo>
                  <a:pt x="1758035" y="285394"/>
                </a:lnTo>
                <a:lnTo>
                  <a:pt x="1758035" y="146748"/>
                </a:lnTo>
                <a:lnTo>
                  <a:pt x="1641322" y="0"/>
                </a:lnTo>
                <a:close/>
              </a:path>
            </a:pathLst>
          </a:custGeom>
          <a:solidFill>
            <a:srgbClr val="D86422"/>
          </a:solidFill>
        </p:spPr>
        <p:txBody>
          <a:bodyPr wrap="square" lIns="0" tIns="0" rIns="0" bIns="0" rtlCol="0"/>
          <a:lstStyle/>
          <a:p>
            <a:endParaRPr/>
          </a:p>
        </p:txBody>
      </p:sp>
      <p:sp>
        <p:nvSpPr>
          <p:cNvPr id="29" name="bg object 29"/>
          <p:cNvSpPr/>
          <p:nvPr/>
        </p:nvSpPr>
        <p:spPr>
          <a:xfrm>
            <a:off x="0" y="7250251"/>
            <a:ext cx="1828571" cy="312596"/>
          </a:xfrm>
          <a:prstGeom prst="rect">
            <a:avLst/>
          </a:prstGeom>
          <a:blipFill>
            <a:blip r:embed="rId8" cstate="print"/>
            <a:stretch>
              <a:fillRect/>
            </a:stretch>
          </a:blipFill>
        </p:spPr>
        <p:txBody>
          <a:bodyPr wrap="square" lIns="0" tIns="0" rIns="0" bIns="0" rtlCol="0"/>
          <a:lstStyle/>
          <a:p>
            <a:endParaRPr/>
          </a:p>
        </p:txBody>
      </p:sp>
      <p:sp>
        <p:nvSpPr>
          <p:cNvPr id="30" name="bg object 30"/>
          <p:cNvSpPr/>
          <p:nvPr/>
        </p:nvSpPr>
        <p:spPr>
          <a:xfrm>
            <a:off x="6" y="7277460"/>
            <a:ext cx="1758314" cy="285750"/>
          </a:xfrm>
          <a:custGeom>
            <a:avLst/>
            <a:gdLst/>
            <a:ahLst/>
            <a:cxnLst/>
            <a:rect l="l" t="t" r="r" b="b"/>
            <a:pathLst>
              <a:path w="1758314" h="285750">
                <a:moveTo>
                  <a:pt x="1641322" y="0"/>
                </a:moveTo>
                <a:lnTo>
                  <a:pt x="0" y="0"/>
                </a:lnTo>
                <a:lnTo>
                  <a:pt x="0" y="285394"/>
                </a:lnTo>
                <a:lnTo>
                  <a:pt x="1758035" y="285394"/>
                </a:lnTo>
                <a:lnTo>
                  <a:pt x="1758035" y="146748"/>
                </a:lnTo>
                <a:lnTo>
                  <a:pt x="1641322" y="0"/>
                </a:lnTo>
                <a:close/>
              </a:path>
            </a:pathLst>
          </a:custGeom>
          <a:solidFill>
            <a:srgbClr val="A24B19"/>
          </a:solidFill>
        </p:spPr>
        <p:txBody>
          <a:bodyPr wrap="square" lIns="0" tIns="0" rIns="0" bIns="0" rtlCol="0"/>
          <a:lstStyle/>
          <a:p>
            <a:endParaRPr/>
          </a:p>
        </p:txBody>
      </p:sp>
      <p:sp>
        <p:nvSpPr>
          <p:cNvPr id="2" name="Holder 2"/>
          <p:cNvSpPr>
            <a:spLocks noGrp="1"/>
          </p:cNvSpPr>
          <p:nvPr>
            <p:ph type="title"/>
          </p:nvPr>
        </p:nvSpPr>
        <p:spPr/>
        <p:txBody>
          <a:bodyPr lIns="0" tIns="0" rIns="0" bIns="0"/>
          <a:lstStyle>
            <a:lvl1pPr>
              <a:defRPr sz="4200" b="1" i="0">
                <a:solidFill>
                  <a:schemeClr val="bg1"/>
                </a:solidFill>
                <a:latin typeface="Arial"/>
                <a:cs typeface="Arial"/>
              </a:defRPr>
            </a:lvl1pPr>
          </a:lstStyle>
          <a:p>
            <a:endParaRPr/>
          </a:p>
        </p:txBody>
      </p:sp>
      <p:sp>
        <p:nvSpPr>
          <p:cNvPr id="3" name="Holder 3"/>
          <p:cNvSpPr>
            <a:spLocks noGrp="1"/>
          </p:cNvSpPr>
          <p:nvPr>
            <p:ph type="body" idx="1"/>
          </p:nvPr>
        </p:nvSpPr>
        <p:spPr/>
        <p:txBody>
          <a:bodyPr lIns="0" tIns="0" rIns="0" bIns="0"/>
          <a:lstStyle>
            <a:lvl1pPr>
              <a:defRPr sz="2500" b="0" i="0">
                <a:solidFill>
                  <a:schemeClr val="tx1"/>
                </a:solidFill>
                <a:latin typeface="Calibri"/>
                <a:cs typeface="Calibri"/>
              </a:defRPr>
            </a:lvl1pPr>
          </a:lstStyle>
          <a:p>
            <a:endParaRPr/>
          </a:p>
        </p:txBody>
      </p:sp>
      <p:sp>
        <p:nvSpPr>
          <p:cNvPr id="4" name="Holder 4"/>
          <p:cNvSpPr>
            <a:spLocks noGrp="1"/>
          </p:cNvSpPr>
          <p:nvPr>
            <p:ph type="ftr" sz="quarter" idx="5"/>
          </p:nvPr>
        </p:nvSpPr>
        <p:spPr/>
        <p:txBody>
          <a:bodyPr lIns="0" tIns="0" rIns="0" bIns="0"/>
          <a:lstStyle>
            <a:lvl1pPr>
              <a:defRPr sz="1100" b="1" i="0">
                <a:solidFill>
                  <a:schemeClr val="bg1"/>
                </a:solidFill>
                <a:latin typeface="Arial"/>
                <a:cs typeface="Arial"/>
              </a:defRPr>
            </a:lvl1pPr>
          </a:lstStyle>
          <a:p>
            <a:pPr marL="12700">
              <a:lnSpc>
                <a:spcPts val="1315"/>
              </a:lnSpc>
            </a:pPr>
            <a:endParaRPr spc="-40" dirty="0"/>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CFE9DC8A-0EF7-41D6-B323-C12EDC7D55CD}" type="datetime4">
              <a:rPr lang="fr-FR" smtClean="0"/>
              <a:t>9 décembre 2020</a:t>
            </a:fld>
            <a:endParaRPr lang="en-US"/>
          </a:p>
        </p:txBody>
      </p:sp>
      <p:sp>
        <p:nvSpPr>
          <p:cNvPr id="6" name="Holder 6"/>
          <p:cNvSpPr>
            <a:spLocks noGrp="1"/>
          </p:cNvSpPr>
          <p:nvPr>
            <p:ph type="sldNum" sz="quarter" idx="7"/>
          </p:nvPr>
        </p:nvSpPr>
        <p:spPr/>
        <p:txBody>
          <a:bodyPr lIns="0" tIns="0" rIns="0" bIns="0"/>
          <a:lstStyle>
            <a:lvl1pPr>
              <a:defRPr sz="1100" b="1" i="0">
                <a:solidFill>
                  <a:schemeClr val="bg1"/>
                </a:solidFill>
                <a:latin typeface="Arial"/>
                <a:cs typeface="Arial"/>
              </a:defRPr>
            </a:lvl1pPr>
          </a:lstStyle>
          <a:p>
            <a:pPr marL="12700">
              <a:lnSpc>
                <a:spcPts val="1315"/>
              </a:lnSpc>
            </a:pPr>
            <a:r>
              <a:rPr spc="-30" dirty="0"/>
              <a:t>page</a:t>
            </a:r>
            <a:r>
              <a:rPr spc="-140" dirty="0"/>
              <a:t> </a:t>
            </a:r>
            <a:fld id="{81D60167-4931-47E6-BA6A-407CBD079E47}" type="slidenum">
              <a:rPr dirty="0"/>
              <a:t>‹#›</a:t>
            </a:fld>
            <a:endParaRPr dirty="0"/>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obj" preserve="1">
  <p:cSld name="Title Only">
    <p:bg>
      <p:bgPr>
        <a:solidFill>
          <a:schemeClr val="bg1"/>
        </a:solidFill>
        <a:effectLst/>
      </p:bgPr>
    </p:bg>
    <p:spTree>
      <p:nvGrpSpPr>
        <p:cNvPr id="1" name=""/>
        <p:cNvGrpSpPr/>
        <p:nvPr/>
      </p:nvGrpSpPr>
      <p:grpSpPr>
        <a:xfrm>
          <a:off x="0" y="0"/>
          <a:ext cx="0" cy="0"/>
          <a:chOff x="0" y="0"/>
          <a:chExt cx="0" cy="0"/>
        </a:xfrm>
      </p:grpSpPr>
      <p:sp>
        <p:nvSpPr>
          <p:cNvPr id="16" name="bg object 16"/>
          <p:cNvSpPr/>
          <p:nvPr/>
        </p:nvSpPr>
        <p:spPr>
          <a:xfrm>
            <a:off x="0" y="0"/>
            <a:ext cx="10693400" cy="7569198"/>
          </a:xfrm>
          <a:prstGeom prst="rect">
            <a:avLst/>
          </a:prstGeom>
          <a:blipFill>
            <a:blip r:embed="rId2" cstate="print"/>
            <a:stretch>
              <a:fillRect/>
            </a:stretch>
          </a:blipFill>
        </p:spPr>
        <p:txBody>
          <a:bodyPr wrap="square" lIns="0" tIns="0" rIns="0" bIns="0" rtlCol="0"/>
          <a:lstStyle/>
          <a:p>
            <a:endParaRPr sz="1579"/>
          </a:p>
        </p:txBody>
      </p:sp>
      <p:sp>
        <p:nvSpPr>
          <p:cNvPr id="2" name="Holder 2"/>
          <p:cNvSpPr>
            <a:spLocks noGrp="1"/>
          </p:cNvSpPr>
          <p:nvPr>
            <p:ph type="title"/>
          </p:nvPr>
        </p:nvSpPr>
        <p:spPr>
          <a:xfrm>
            <a:off x="3662405" y="-88026"/>
            <a:ext cx="3368588" cy="648414"/>
          </a:xfrm>
        </p:spPr>
        <p:txBody>
          <a:bodyPr lIns="0" tIns="0" rIns="0" bIns="0"/>
          <a:lstStyle>
            <a:lvl1pPr>
              <a:defRPr sz="4210" b="1" i="0">
                <a:solidFill>
                  <a:schemeClr val="bg1"/>
                </a:solidFill>
                <a:latin typeface="Arial"/>
                <a:cs typeface="Arial"/>
              </a:defRPr>
            </a:lvl1pPr>
          </a:lstStyle>
          <a:p>
            <a:endParaRPr/>
          </a:p>
        </p:txBody>
      </p:sp>
      <p:sp>
        <p:nvSpPr>
          <p:cNvPr id="3" name="Holder 3"/>
          <p:cNvSpPr>
            <a:spLocks noGrp="1"/>
          </p:cNvSpPr>
          <p:nvPr>
            <p:ph type="ftr" sz="quarter" idx="5"/>
          </p:nvPr>
        </p:nvSpPr>
        <p:spPr/>
        <p:txBody>
          <a:bodyPr lIns="0" tIns="0" rIns="0" bIns="0"/>
          <a:lstStyle>
            <a:lvl1pPr>
              <a:defRPr sz="1053" b="1" i="0">
                <a:solidFill>
                  <a:schemeClr val="bg1"/>
                </a:solidFill>
                <a:latin typeface="Arial"/>
                <a:cs typeface="Arial"/>
              </a:defRPr>
            </a:lvl1pPr>
          </a:lstStyle>
          <a:p>
            <a:pPr marL="11139">
              <a:lnSpc>
                <a:spcPts val="1250"/>
              </a:lnSpc>
            </a:pPr>
            <a:endParaRPr lang="en-GB" spc="-4" dirty="0"/>
          </a:p>
        </p:txBody>
      </p:sp>
      <p:sp>
        <p:nvSpPr>
          <p:cNvPr id="4" name="Holder 4"/>
          <p:cNvSpPr>
            <a:spLocks noGrp="1"/>
          </p:cNvSpPr>
          <p:nvPr>
            <p:ph type="dt" sz="half" idx="6"/>
          </p:nvPr>
        </p:nvSpPr>
        <p:spPr/>
        <p:txBody>
          <a:bodyPr lIns="0" tIns="0" rIns="0" bIns="0"/>
          <a:lstStyle>
            <a:lvl1pPr algn="l">
              <a:defRPr>
                <a:solidFill>
                  <a:schemeClr val="tx1">
                    <a:tint val="75000"/>
                  </a:schemeClr>
                </a:solidFill>
              </a:defRPr>
            </a:lvl1pPr>
          </a:lstStyle>
          <a:p>
            <a:fld id="{18930413-AF05-4487-BBC3-4E553F1F5C34}" type="datetime4">
              <a:rPr lang="fr-FR" smtClean="0"/>
              <a:t>9 décembre 2020</a:t>
            </a:fld>
            <a:endParaRPr lang="en-US"/>
          </a:p>
        </p:txBody>
      </p:sp>
      <p:sp>
        <p:nvSpPr>
          <p:cNvPr id="5" name="Holder 5"/>
          <p:cNvSpPr>
            <a:spLocks noGrp="1"/>
          </p:cNvSpPr>
          <p:nvPr>
            <p:ph type="sldNum" sz="quarter" idx="7"/>
          </p:nvPr>
        </p:nvSpPr>
        <p:spPr/>
        <p:txBody>
          <a:bodyPr lIns="0" tIns="0" rIns="0" bIns="0"/>
          <a:lstStyle>
            <a:lvl1pPr>
              <a:defRPr sz="1053" b="1" i="0">
                <a:solidFill>
                  <a:schemeClr val="bg1"/>
                </a:solidFill>
                <a:latin typeface="Arial"/>
                <a:cs typeface="Arial"/>
              </a:defRPr>
            </a:lvl1pPr>
          </a:lstStyle>
          <a:p>
            <a:pPr marL="11139">
              <a:lnSpc>
                <a:spcPts val="1250"/>
              </a:lnSpc>
            </a:pPr>
            <a:r>
              <a:rPr lang="en-GB" spc="-4"/>
              <a:t>page</a:t>
            </a:r>
            <a:r>
              <a:rPr lang="en-GB" spc="-48"/>
              <a:t> </a:t>
            </a:r>
            <a:fld id="{81D60167-4931-47E6-BA6A-407CBD079E47}" type="slidenum">
              <a:rPr smtClean="0"/>
              <a:pPr marL="11139">
                <a:lnSpc>
                  <a:spcPts val="1250"/>
                </a:lnSpc>
              </a:pPr>
              <a:t>‹#›</a:t>
            </a:fld>
            <a:endParaRPr dirty="0"/>
          </a:p>
        </p:txBody>
      </p:sp>
    </p:spTree>
    <p:extLst>
      <p:ext uri="{BB962C8B-B14F-4D97-AF65-F5344CB8AC3E}">
        <p14:creationId xmlns:p14="http://schemas.microsoft.com/office/powerpoint/2010/main" val="189447055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 preserve="1">
  <p:cSld name="Blank">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defRPr sz="1053" b="1" i="0">
                <a:solidFill>
                  <a:schemeClr val="bg1"/>
                </a:solidFill>
                <a:latin typeface="Arial"/>
                <a:cs typeface="Arial"/>
              </a:defRPr>
            </a:lvl1pPr>
          </a:lstStyle>
          <a:p>
            <a:pPr marL="11139">
              <a:lnSpc>
                <a:spcPts val="1250"/>
              </a:lnSpc>
            </a:pPr>
            <a:endParaRPr lang="en-GB" spc="-4" dirty="0"/>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57BCC63D-5F3A-4244-8817-3B3ED6143E44}" type="datetime4">
              <a:rPr lang="fr-FR" smtClean="0"/>
              <a:t>9 décembre 2020</a:t>
            </a:fld>
            <a:endParaRPr lang="en-US"/>
          </a:p>
        </p:txBody>
      </p:sp>
      <p:sp>
        <p:nvSpPr>
          <p:cNvPr id="4" name="Holder 4"/>
          <p:cNvSpPr>
            <a:spLocks noGrp="1"/>
          </p:cNvSpPr>
          <p:nvPr>
            <p:ph type="sldNum" sz="quarter" idx="7"/>
          </p:nvPr>
        </p:nvSpPr>
        <p:spPr/>
        <p:txBody>
          <a:bodyPr lIns="0" tIns="0" rIns="0" bIns="0"/>
          <a:lstStyle>
            <a:lvl1pPr>
              <a:defRPr sz="1053" b="1" i="0">
                <a:solidFill>
                  <a:schemeClr val="bg1"/>
                </a:solidFill>
                <a:latin typeface="Arial"/>
                <a:cs typeface="Arial"/>
              </a:defRPr>
            </a:lvl1pPr>
          </a:lstStyle>
          <a:p>
            <a:pPr marL="11139">
              <a:lnSpc>
                <a:spcPts val="1250"/>
              </a:lnSpc>
            </a:pPr>
            <a:r>
              <a:rPr lang="en-GB" spc="-4"/>
              <a:t>page</a:t>
            </a:r>
            <a:r>
              <a:rPr lang="en-GB" spc="-48"/>
              <a:t> </a:t>
            </a:r>
            <a:fld id="{81D60167-4931-47E6-BA6A-407CBD079E47}" type="slidenum">
              <a:rPr smtClean="0"/>
              <a:pPr marL="11139">
                <a:lnSpc>
                  <a:spcPts val="1250"/>
                </a:lnSpc>
              </a:pPr>
              <a:t>‹#›</a:t>
            </a:fld>
            <a:endParaRPr dirty="0"/>
          </a:p>
        </p:txBody>
      </p:sp>
    </p:spTree>
    <p:extLst>
      <p:ext uri="{BB962C8B-B14F-4D97-AF65-F5344CB8AC3E}">
        <p14:creationId xmlns:p14="http://schemas.microsoft.com/office/powerpoint/2010/main" val="307750966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obj" preserve="1">
  <p:cSld name="Two Content">
    <p:bg>
      <p:bgPr>
        <a:solidFill>
          <a:schemeClr val="bg1"/>
        </a:solidFill>
        <a:effectLst/>
      </p:bgPr>
    </p:bg>
    <p:spTree>
      <p:nvGrpSpPr>
        <p:cNvPr id="1" name=""/>
        <p:cNvGrpSpPr/>
        <p:nvPr/>
      </p:nvGrpSpPr>
      <p:grpSpPr>
        <a:xfrm>
          <a:off x="0" y="0"/>
          <a:ext cx="0" cy="0"/>
          <a:chOff x="0" y="0"/>
          <a:chExt cx="0" cy="0"/>
        </a:xfrm>
      </p:grpSpPr>
      <p:sp>
        <p:nvSpPr>
          <p:cNvPr id="16" name="bg object 16"/>
          <p:cNvSpPr/>
          <p:nvPr/>
        </p:nvSpPr>
        <p:spPr>
          <a:xfrm>
            <a:off x="0" y="0"/>
            <a:ext cx="10693400" cy="674370"/>
          </a:xfrm>
          <a:custGeom>
            <a:avLst/>
            <a:gdLst/>
            <a:ahLst/>
            <a:cxnLst/>
            <a:rect l="l" t="t" r="r" b="b"/>
            <a:pathLst>
              <a:path w="10693400" h="674370">
                <a:moveTo>
                  <a:pt x="0" y="674249"/>
                </a:moveTo>
                <a:lnTo>
                  <a:pt x="0" y="0"/>
                </a:lnTo>
                <a:lnTo>
                  <a:pt x="10693400" y="0"/>
                </a:lnTo>
                <a:lnTo>
                  <a:pt x="10693400" y="674249"/>
                </a:lnTo>
                <a:lnTo>
                  <a:pt x="0" y="674249"/>
                </a:lnTo>
                <a:close/>
              </a:path>
            </a:pathLst>
          </a:custGeom>
          <a:solidFill>
            <a:srgbClr val="008FCE"/>
          </a:solidFill>
        </p:spPr>
        <p:txBody>
          <a:bodyPr wrap="square" lIns="0" tIns="0" rIns="0" bIns="0" rtlCol="0"/>
          <a:lstStyle/>
          <a:p>
            <a:endParaRPr/>
          </a:p>
        </p:txBody>
      </p:sp>
      <p:sp>
        <p:nvSpPr>
          <p:cNvPr id="17" name="bg object 17"/>
          <p:cNvSpPr/>
          <p:nvPr/>
        </p:nvSpPr>
        <p:spPr>
          <a:xfrm>
            <a:off x="0" y="7257287"/>
            <a:ext cx="10692384" cy="310896"/>
          </a:xfrm>
          <a:prstGeom prst="rect">
            <a:avLst/>
          </a:prstGeom>
          <a:blipFill>
            <a:blip r:embed="rId2" cstate="email">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
        <p:nvSpPr>
          <p:cNvPr id="18" name="bg object 18"/>
          <p:cNvSpPr/>
          <p:nvPr/>
        </p:nvSpPr>
        <p:spPr>
          <a:xfrm>
            <a:off x="5311" y="7284139"/>
            <a:ext cx="10688320" cy="285115"/>
          </a:xfrm>
          <a:custGeom>
            <a:avLst/>
            <a:gdLst/>
            <a:ahLst/>
            <a:cxnLst/>
            <a:rect l="l" t="t" r="r" b="b"/>
            <a:pathLst>
              <a:path w="10688320" h="285115">
                <a:moveTo>
                  <a:pt x="0" y="0"/>
                </a:moveTo>
                <a:lnTo>
                  <a:pt x="10688088" y="0"/>
                </a:lnTo>
                <a:lnTo>
                  <a:pt x="10688088" y="285059"/>
                </a:lnTo>
                <a:lnTo>
                  <a:pt x="0" y="285059"/>
                </a:lnTo>
                <a:lnTo>
                  <a:pt x="0" y="0"/>
                </a:lnTo>
                <a:close/>
              </a:path>
            </a:pathLst>
          </a:custGeom>
          <a:solidFill>
            <a:srgbClr val="595959"/>
          </a:solidFill>
        </p:spPr>
        <p:txBody>
          <a:bodyPr wrap="square" lIns="0" tIns="0" rIns="0" bIns="0" rtlCol="0"/>
          <a:lstStyle/>
          <a:p>
            <a:endParaRPr/>
          </a:p>
        </p:txBody>
      </p:sp>
      <p:sp>
        <p:nvSpPr>
          <p:cNvPr id="19" name="bg object 19"/>
          <p:cNvSpPr/>
          <p:nvPr/>
        </p:nvSpPr>
        <p:spPr>
          <a:xfrm>
            <a:off x="2688335" y="7257287"/>
            <a:ext cx="3691128" cy="310896"/>
          </a:xfrm>
          <a:prstGeom prst="rect">
            <a:avLst/>
          </a:prstGeom>
          <a:blipFill>
            <a:blip r:embed="rId3" cstate="email">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
        <p:nvSpPr>
          <p:cNvPr id="20" name="bg object 20"/>
          <p:cNvSpPr/>
          <p:nvPr/>
        </p:nvSpPr>
        <p:spPr>
          <a:xfrm>
            <a:off x="2713681" y="7284139"/>
            <a:ext cx="3585845" cy="274320"/>
          </a:xfrm>
          <a:custGeom>
            <a:avLst/>
            <a:gdLst/>
            <a:ahLst/>
            <a:cxnLst/>
            <a:rect l="l" t="t" r="r" b="b"/>
            <a:pathLst>
              <a:path w="3585845" h="274320">
                <a:moveTo>
                  <a:pt x="3448428" y="0"/>
                </a:moveTo>
                <a:lnTo>
                  <a:pt x="0" y="0"/>
                </a:lnTo>
                <a:lnTo>
                  <a:pt x="0" y="274146"/>
                </a:lnTo>
                <a:lnTo>
                  <a:pt x="3585500" y="274146"/>
                </a:lnTo>
                <a:lnTo>
                  <a:pt x="3585500" y="137073"/>
                </a:lnTo>
                <a:lnTo>
                  <a:pt x="3448428" y="0"/>
                </a:lnTo>
                <a:close/>
              </a:path>
            </a:pathLst>
          </a:custGeom>
          <a:solidFill>
            <a:srgbClr val="49C7FF"/>
          </a:solidFill>
        </p:spPr>
        <p:txBody>
          <a:bodyPr wrap="square" lIns="0" tIns="0" rIns="0" bIns="0" rtlCol="0"/>
          <a:lstStyle/>
          <a:p>
            <a:endParaRPr/>
          </a:p>
        </p:txBody>
      </p:sp>
      <p:sp>
        <p:nvSpPr>
          <p:cNvPr id="21" name="bg object 21"/>
          <p:cNvSpPr/>
          <p:nvPr/>
        </p:nvSpPr>
        <p:spPr>
          <a:xfrm>
            <a:off x="2508504" y="7257287"/>
            <a:ext cx="3691128" cy="310896"/>
          </a:xfrm>
          <a:prstGeom prst="rect">
            <a:avLst/>
          </a:prstGeom>
          <a:blipFill>
            <a:blip r:embed="rId4" cstate="email">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
        <p:nvSpPr>
          <p:cNvPr id="22" name="bg object 22"/>
          <p:cNvSpPr/>
          <p:nvPr/>
        </p:nvSpPr>
        <p:spPr>
          <a:xfrm>
            <a:off x="2535058" y="7284139"/>
            <a:ext cx="3585845" cy="274320"/>
          </a:xfrm>
          <a:custGeom>
            <a:avLst/>
            <a:gdLst/>
            <a:ahLst/>
            <a:cxnLst/>
            <a:rect l="l" t="t" r="r" b="b"/>
            <a:pathLst>
              <a:path w="3585845" h="274320">
                <a:moveTo>
                  <a:pt x="3448428" y="0"/>
                </a:moveTo>
                <a:lnTo>
                  <a:pt x="0" y="0"/>
                </a:lnTo>
                <a:lnTo>
                  <a:pt x="0" y="274146"/>
                </a:lnTo>
                <a:lnTo>
                  <a:pt x="3585500" y="274146"/>
                </a:lnTo>
                <a:lnTo>
                  <a:pt x="3585500" y="137073"/>
                </a:lnTo>
                <a:lnTo>
                  <a:pt x="3448428" y="0"/>
                </a:lnTo>
                <a:close/>
              </a:path>
            </a:pathLst>
          </a:custGeom>
          <a:solidFill>
            <a:srgbClr val="008FCE"/>
          </a:solidFill>
        </p:spPr>
        <p:txBody>
          <a:bodyPr wrap="square" lIns="0" tIns="0" rIns="0" bIns="0" rtlCol="0"/>
          <a:lstStyle/>
          <a:p>
            <a:endParaRPr/>
          </a:p>
        </p:txBody>
      </p:sp>
      <p:sp>
        <p:nvSpPr>
          <p:cNvPr id="23" name="bg object 23"/>
          <p:cNvSpPr/>
          <p:nvPr/>
        </p:nvSpPr>
        <p:spPr>
          <a:xfrm>
            <a:off x="1054608" y="7251191"/>
            <a:ext cx="3770376" cy="316992"/>
          </a:xfrm>
          <a:prstGeom prst="rect">
            <a:avLst/>
          </a:prstGeom>
          <a:blipFill>
            <a:blip r:embed="rId5" cstate="email">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
        <p:nvSpPr>
          <p:cNvPr id="24" name="bg object 24"/>
          <p:cNvSpPr/>
          <p:nvPr/>
        </p:nvSpPr>
        <p:spPr>
          <a:xfrm>
            <a:off x="1081187" y="7277460"/>
            <a:ext cx="3664585" cy="285115"/>
          </a:xfrm>
          <a:custGeom>
            <a:avLst/>
            <a:gdLst/>
            <a:ahLst/>
            <a:cxnLst/>
            <a:rect l="l" t="t" r="r" b="b"/>
            <a:pathLst>
              <a:path w="3664585" h="285115">
                <a:moveTo>
                  <a:pt x="3521808" y="0"/>
                </a:moveTo>
                <a:lnTo>
                  <a:pt x="0" y="0"/>
                </a:lnTo>
                <a:lnTo>
                  <a:pt x="0" y="285074"/>
                </a:lnTo>
                <a:lnTo>
                  <a:pt x="3664343" y="285074"/>
                </a:lnTo>
                <a:lnTo>
                  <a:pt x="3664343" y="142539"/>
                </a:lnTo>
                <a:lnTo>
                  <a:pt x="3521808" y="0"/>
                </a:lnTo>
                <a:close/>
              </a:path>
            </a:pathLst>
          </a:custGeom>
          <a:solidFill>
            <a:srgbClr val="006A97"/>
          </a:solidFill>
        </p:spPr>
        <p:txBody>
          <a:bodyPr wrap="square" lIns="0" tIns="0" rIns="0" bIns="0" rtlCol="0"/>
          <a:lstStyle/>
          <a:p>
            <a:endParaRPr/>
          </a:p>
        </p:txBody>
      </p:sp>
      <p:sp>
        <p:nvSpPr>
          <p:cNvPr id="25" name="bg object 25"/>
          <p:cNvSpPr/>
          <p:nvPr/>
        </p:nvSpPr>
        <p:spPr>
          <a:xfrm>
            <a:off x="862583" y="7251191"/>
            <a:ext cx="3767328" cy="316992"/>
          </a:xfrm>
          <a:prstGeom prst="rect">
            <a:avLst/>
          </a:prstGeom>
          <a:blipFill>
            <a:blip r:embed="rId6" cstate="email">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
        <p:nvSpPr>
          <p:cNvPr id="26" name="bg object 26"/>
          <p:cNvSpPr/>
          <p:nvPr/>
        </p:nvSpPr>
        <p:spPr>
          <a:xfrm>
            <a:off x="887428" y="7277461"/>
            <a:ext cx="3664585" cy="274955"/>
          </a:xfrm>
          <a:custGeom>
            <a:avLst/>
            <a:gdLst/>
            <a:ahLst/>
            <a:cxnLst/>
            <a:rect l="l" t="t" r="r" b="b"/>
            <a:pathLst>
              <a:path w="3664585" h="274954">
                <a:moveTo>
                  <a:pt x="3527113" y="0"/>
                </a:moveTo>
                <a:lnTo>
                  <a:pt x="0" y="0"/>
                </a:lnTo>
                <a:lnTo>
                  <a:pt x="0" y="274458"/>
                </a:lnTo>
                <a:lnTo>
                  <a:pt x="3664342" y="274458"/>
                </a:lnTo>
                <a:lnTo>
                  <a:pt x="3664342" y="137229"/>
                </a:lnTo>
                <a:lnTo>
                  <a:pt x="3527113" y="0"/>
                </a:lnTo>
                <a:close/>
              </a:path>
            </a:pathLst>
          </a:custGeom>
          <a:solidFill>
            <a:srgbClr val="005D85"/>
          </a:solidFill>
        </p:spPr>
        <p:txBody>
          <a:bodyPr wrap="square" lIns="0" tIns="0" rIns="0" bIns="0" rtlCol="0"/>
          <a:lstStyle/>
          <a:p>
            <a:endParaRPr/>
          </a:p>
        </p:txBody>
      </p:sp>
      <p:sp>
        <p:nvSpPr>
          <p:cNvPr id="27" name="bg object 27"/>
          <p:cNvSpPr/>
          <p:nvPr/>
        </p:nvSpPr>
        <p:spPr>
          <a:xfrm>
            <a:off x="155447" y="7251191"/>
            <a:ext cx="1862327" cy="316992"/>
          </a:xfrm>
          <a:prstGeom prst="rect">
            <a:avLst/>
          </a:prstGeom>
          <a:blipFill>
            <a:blip r:embed="rId7" cstate="email">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
        <p:nvSpPr>
          <p:cNvPr id="28" name="bg object 28"/>
          <p:cNvSpPr/>
          <p:nvPr/>
        </p:nvSpPr>
        <p:spPr>
          <a:xfrm>
            <a:off x="180142" y="7277460"/>
            <a:ext cx="1758314" cy="294005"/>
          </a:xfrm>
          <a:custGeom>
            <a:avLst/>
            <a:gdLst/>
            <a:ahLst/>
            <a:cxnLst/>
            <a:rect l="l" t="t" r="r" b="b"/>
            <a:pathLst>
              <a:path w="1758314" h="294004">
                <a:moveTo>
                  <a:pt x="1611295" y="0"/>
                </a:moveTo>
                <a:lnTo>
                  <a:pt x="0" y="0"/>
                </a:lnTo>
                <a:lnTo>
                  <a:pt x="0" y="293483"/>
                </a:lnTo>
                <a:lnTo>
                  <a:pt x="1758036" y="293483"/>
                </a:lnTo>
                <a:lnTo>
                  <a:pt x="1758036" y="146741"/>
                </a:lnTo>
                <a:lnTo>
                  <a:pt x="1611295" y="0"/>
                </a:lnTo>
                <a:close/>
              </a:path>
            </a:pathLst>
          </a:custGeom>
          <a:solidFill>
            <a:srgbClr val="D86422"/>
          </a:solidFill>
        </p:spPr>
        <p:txBody>
          <a:bodyPr wrap="square" lIns="0" tIns="0" rIns="0" bIns="0" rtlCol="0"/>
          <a:lstStyle/>
          <a:p>
            <a:endParaRPr/>
          </a:p>
        </p:txBody>
      </p:sp>
      <p:sp>
        <p:nvSpPr>
          <p:cNvPr id="29" name="bg object 29"/>
          <p:cNvSpPr/>
          <p:nvPr/>
        </p:nvSpPr>
        <p:spPr>
          <a:xfrm>
            <a:off x="0" y="7251191"/>
            <a:ext cx="1837944" cy="316992"/>
          </a:xfrm>
          <a:prstGeom prst="rect">
            <a:avLst/>
          </a:prstGeom>
          <a:blipFill>
            <a:blip r:embed="rId8" cstate="email">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
        <p:nvSpPr>
          <p:cNvPr id="30" name="bg object 30"/>
          <p:cNvSpPr/>
          <p:nvPr/>
        </p:nvSpPr>
        <p:spPr>
          <a:xfrm>
            <a:off x="1" y="7277460"/>
            <a:ext cx="1758314" cy="294005"/>
          </a:xfrm>
          <a:custGeom>
            <a:avLst/>
            <a:gdLst/>
            <a:ahLst/>
            <a:cxnLst/>
            <a:rect l="l" t="t" r="r" b="b"/>
            <a:pathLst>
              <a:path w="1758314" h="294004">
                <a:moveTo>
                  <a:pt x="1611294" y="0"/>
                </a:moveTo>
                <a:lnTo>
                  <a:pt x="0" y="0"/>
                </a:lnTo>
                <a:lnTo>
                  <a:pt x="0" y="293483"/>
                </a:lnTo>
                <a:lnTo>
                  <a:pt x="1758037" y="293483"/>
                </a:lnTo>
                <a:lnTo>
                  <a:pt x="1758037" y="146741"/>
                </a:lnTo>
                <a:lnTo>
                  <a:pt x="1611294" y="0"/>
                </a:lnTo>
                <a:close/>
              </a:path>
            </a:pathLst>
          </a:custGeom>
          <a:solidFill>
            <a:srgbClr val="A24B19"/>
          </a:solidFill>
        </p:spPr>
        <p:txBody>
          <a:bodyPr wrap="square" lIns="0" tIns="0" rIns="0" bIns="0" rtlCol="0"/>
          <a:lstStyle/>
          <a:p>
            <a:endParaRPr/>
          </a:p>
        </p:txBody>
      </p:sp>
      <p:sp>
        <p:nvSpPr>
          <p:cNvPr id="2" name="Holder 2"/>
          <p:cNvSpPr>
            <a:spLocks noGrp="1"/>
          </p:cNvSpPr>
          <p:nvPr>
            <p:ph type="title"/>
          </p:nvPr>
        </p:nvSpPr>
        <p:spPr/>
        <p:txBody>
          <a:bodyPr lIns="0" tIns="0" rIns="0" bIns="0"/>
          <a:lstStyle>
            <a:lvl1pPr>
              <a:defRPr sz="4200" b="1" i="0">
                <a:solidFill>
                  <a:schemeClr val="bg1"/>
                </a:solidFill>
                <a:latin typeface="Arial"/>
                <a:cs typeface="Arial"/>
              </a:defRPr>
            </a:lvl1pPr>
          </a:lstStyle>
          <a:p>
            <a:endParaRPr/>
          </a:p>
        </p:txBody>
      </p:sp>
      <p:sp>
        <p:nvSpPr>
          <p:cNvPr id="3" name="Holder 3"/>
          <p:cNvSpPr>
            <a:spLocks noGrp="1"/>
          </p:cNvSpPr>
          <p:nvPr>
            <p:ph sz="half" idx="2"/>
          </p:nvPr>
        </p:nvSpPr>
        <p:spPr>
          <a:xfrm>
            <a:off x="470462" y="1853691"/>
            <a:ext cx="3965575" cy="4432935"/>
          </a:xfrm>
          <a:prstGeom prst="rect">
            <a:avLst/>
          </a:prstGeom>
        </p:spPr>
        <p:txBody>
          <a:bodyPr wrap="square" lIns="0" tIns="0" rIns="0" bIns="0">
            <a:spAutoFit/>
          </a:bodyPr>
          <a:lstStyle>
            <a:lvl1pPr>
              <a:defRPr sz="2800" b="0" i="0">
                <a:solidFill>
                  <a:schemeClr val="tx1"/>
                </a:solidFill>
                <a:latin typeface="Arial"/>
                <a:cs typeface="Arial"/>
              </a:defRPr>
            </a:lvl1pPr>
          </a:lstStyle>
          <a:p>
            <a:endParaRPr/>
          </a:p>
        </p:txBody>
      </p:sp>
      <p:sp>
        <p:nvSpPr>
          <p:cNvPr id="4" name="Holder 4"/>
          <p:cNvSpPr>
            <a:spLocks noGrp="1"/>
          </p:cNvSpPr>
          <p:nvPr>
            <p:ph sz="half" idx="3"/>
          </p:nvPr>
        </p:nvSpPr>
        <p:spPr>
          <a:xfrm>
            <a:off x="5507101" y="1740916"/>
            <a:ext cx="4651629" cy="4995672"/>
          </a:xfrm>
          <a:prstGeom prst="rect">
            <a:avLst/>
          </a:prstGeom>
        </p:spPr>
        <p:txBody>
          <a:bodyPr wrap="square" lIns="0" tIns="0" rIns="0" bIns="0">
            <a:spAutoFit/>
          </a:bodyPr>
          <a:lstStyle>
            <a:lvl1pPr>
              <a:defRPr/>
            </a:lvl1pPr>
          </a:lstStyle>
          <a:p>
            <a:endParaRPr/>
          </a:p>
        </p:txBody>
      </p:sp>
      <p:sp>
        <p:nvSpPr>
          <p:cNvPr id="5" name="Holder 5"/>
          <p:cNvSpPr>
            <a:spLocks noGrp="1"/>
          </p:cNvSpPr>
          <p:nvPr>
            <p:ph type="ftr" sz="quarter" idx="5"/>
          </p:nvPr>
        </p:nvSpPr>
        <p:spPr/>
        <p:txBody>
          <a:bodyPr lIns="0" tIns="0" rIns="0" bIns="0"/>
          <a:lstStyle>
            <a:lvl1pPr>
              <a:defRPr sz="1100" b="1" i="0">
                <a:solidFill>
                  <a:schemeClr val="bg1"/>
                </a:solidFill>
                <a:latin typeface="Arial"/>
                <a:cs typeface="Arial"/>
              </a:defRPr>
            </a:lvl1pPr>
          </a:lstStyle>
          <a:p>
            <a:pPr marL="12700">
              <a:lnSpc>
                <a:spcPts val="1315"/>
              </a:lnSpc>
            </a:pPr>
            <a:endParaRPr spc="-40" dirty="0"/>
          </a:p>
        </p:txBody>
      </p:sp>
      <p:sp>
        <p:nvSpPr>
          <p:cNvPr id="6" name="Holder 6"/>
          <p:cNvSpPr>
            <a:spLocks noGrp="1"/>
          </p:cNvSpPr>
          <p:nvPr>
            <p:ph type="dt" sz="half" idx="6"/>
          </p:nvPr>
        </p:nvSpPr>
        <p:spPr/>
        <p:txBody>
          <a:bodyPr lIns="0" tIns="0" rIns="0" bIns="0"/>
          <a:lstStyle>
            <a:lvl1pPr algn="l">
              <a:defRPr>
                <a:solidFill>
                  <a:schemeClr val="tx1">
                    <a:tint val="75000"/>
                  </a:schemeClr>
                </a:solidFill>
              </a:defRPr>
            </a:lvl1pPr>
          </a:lstStyle>
          <a:p>
            <a:fld id="{B67BB49E-675D-40CE-A7EF-8509399EE0C9}" type="datetime4">
              <a:rPr lang="fr-FR" smtClean="0"/>
              <a:t>9 décembre 2020</a:t>
            </a:fld>
            <a:endParaRPr lang="en-US"/>
          </a:p>
        </p:txBody>
      </p:sp>
      <p:sp>
        <p:nvSpPr>
          <p:cNvPr id="7" name="Holder 7"/>
          <p:cNvSpPr>
            <a:spLocks noGrp="1"/>
          </p:cNvSpPr>
          <p:nvPr>
            <p:ph type="sldNum" sz="quarter" idx="7"/>
          </p:nvPr>
        </p:nvSpPr>
        <p:spPr/>
        <p:txBody>
          <a:bodyPr lIns="0" tIns="0" rIns="0" bIns="0"/>
          <a:lstStyle>
            <a:lvl1pPr>
              <a:defRPr sz="1100" b="1" i="0">
                <a:solidFill>
                  <a:schemeClr val="bg1"/>
                </a:solidFill>
                <a:latin typeface="Arial"/>
                <a:cs typeface="Arial"/>
              </a:defRPr>
            </a:lvl1pPr>
          </a:lstStyle>
          <a:p>
            <a:pPr marL="12700">
              <a:lnSpc>
                <a:spcPts val="1315"/>
              </a:lnSpc>
            </a:pPr>
            <a:r>
              <a:rPr spc="-30" dirty="0"/>
              <a:t>page</a:t>
            </a:r>
            <a:r>
              <a:rPr spc="-140" dirty="0"/>
              <a:t> </a:t>
            </a:r>
            <a:fld id="{81D60167-4931-47E6-BA6A-407CBD079E47}" type="slidenum">
              <a:rPr dirty="0"/>
              <a:t>‹#›</a:t>
            </a:fld>
            <a:endParaRPr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obj" preserve="1">
  <p:cSld name="Title Only">
    <p:bg>
      <p:bgPr>
        <a:solidFill>
          <a:schemeClr val="bg1"/>
        </a:solidFill>
        <a:effectLst/>
      </p:bgPr>
    </p:bg>
    <p:spTree>
      <p:nvGrpSpPr>
        <p:cNvPr id="1" name=""/>
        <p:cNvGrpSpPr/>
        <p:nvPr/>
      </p:nvGrpSpPr>
      <p:grpSpPr>
        <a:xfrm>
          <a:off x="0" y="0"/>
          <a:ext cx="0" cy="0"/>
          <a:chOff x="0" y="0"/>
          <a:chExt cx="0" cy="0"/>
        </a:xfrm>
      </p:grpSpPr>
      <p:sp>
        <p:nvSpPr>
          <p:cNvPr id="16" name="bg object 16"/>
          <p:cNvSpPr/>
          <p:nvPr/>
        </p:nvSpPr>
        <p:spPr>
          <a:xfrm>
            <a:off x="0" y="0"/>
            <a:ext cx="10693400" cy="674370"/>
          </a:xfrm>
          <a:custGeom>
            <a:avLst/>
            <a:gdLst/>
            <a:ahLst/>
            <a:cxnLst/>
            <a:rect l="l" t="t" r="r" b="b"/>
            <a:pathLst>
              <a:path w="10693400" h="674370">
                <a:moveTo>
                  <a:pt x="10693400" y="0"/>
                </a:moveTo>
                <a:lnTo>
                  <a:pt x="0" y="0"/>
                </a:lnTo>
                <a:lnTo>
                  <a:pt x="0" y="674253"/>
                </a:lnTo>
                <a:lnTo>
                  <a:pt x="10693400" y="674253"/>
                </a:lnTo>
                <a:lnTo>
                  <a:pt x="10693400" y="0"/>
                </a:lnTo>
                <a:close/>
              </a:path>
            </a:pathLst>
          </a:custGeom>
          <a:solidFill>
            <a:srgbClr val="008FCE"/>
          </a:solidFill>
        </p:spPr>
        <p:txBody>
          <a:bodyPr wrap="square" lIns="0" tIns="0" rIns="0" bIns="0" rtlCol="0"/>
          <a:lstStyle/>
          <a:p>
            <a:endParaRPr/>
          </a:p>
        </p:txBody>
      </p:sp>
      <p:sp>
        <p:nvSpPr>
          <p:cNvPr id="17" name="bg object 17"/>
          <p:cNvSpPr/>
          <p:nvPr/>
        </p:nvSpPr>
        <p:spPr>
          <a:xfrm>
            <a:off x="0" y="7257287"/>
            <a:ext cx="10692384" cy="310896"/>
          </a:xfrm>
          <a:prstGeom prst="rect">
            <a:avLst/>
          </a:prstGeom>
          <a:blipFill>
            <a:blip r:embed="rId2" cstate="email">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
        <p:nvSpPr>
          <p:cNvPr id="18" name="bg object 18"/>
          <p:cNvSpPr/>
          <p:nvPr/>
        </p:nvSpPr>
        <p:spPr>
          <a:xfrm>
            <a:off x="5312" y="7284139"/>
            <a:ext cx="10688320" cy="285115"/>
          </a:xfrm>
          <a:custGeom>
            <a:avLst/>
            <a:gdLst/>
            <a:ahLst/>
            <a:cxnLst/>
            <a:rect l="l" t="t" r="r" b="b"/>
            <a:pathLst>
              <a:path w="10688320" h="285115">
                <a:moveTo>
                  <a:pt x="0" y="0"/>
                </a:moveTo>
                <a:lnTo>
                  <a:pt x="10688087" y="0"/>
                </a:lnTo>
                <a:lnTo>
                  <a:pt x="10688087" y="285060"/>
                </a:lnTo>
                <a:lnTo>
                  <a:pt x="0" y="285060"/>
                </a:lnTo>
                <a:lnTo>
                  <a:pt x="0" y="0"/>
                </a:lnTo>
                <a:close/>
              </a:path>
            </a:pathLst>
          </a:custGeom>
          <a:solidFill>
            <a:srgbClr val="595959"/>
          </a:solidFill>
        </p:spPr>
        <p:txBody>
          <a:bodyPr wrap="square" lIns="0" tIns="0" rIns="0" bIns="0" rtlCol="0"/>
          <a:lstStyle/>
          <a:p>
            <a:endParaRPr/>
          </a:p>
        </p:txBody>
      </p:sp>
      <p:sp>
        <p:nvSpPr>
          <p:cNvPr id="19" name="bg object 19"/>
          <p:cNvSpPr/>
          <p:nvPr/>
        </p:nvSpPr>
        <p:spPr>
          <a:xfrm>
            <a:off x="2688335" y="7257287"/>
            <a:ext cx="3691128" cy="310896"/>
          </a:xfrm>
          <a:prstGeom prst="rect">
            <a:avLst/>
          </a:prstGeom>
          <a:blipFill>
            <a:blip r:embed="rId3" cstate="email">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
        <p:nvSpPr>
          <p:cNvPr id="20" name="bg object 20"/>
          <p:cNvSpPr/>
          <p:nvPr/>
        </p:nvSpPr>
        <p:spPr>
          <a:xfrm>
            <a:off x="2713681" y="7284139"/>
            <a:ext cx="3585845" cy="274320"/>
          </a:xfrm>
          <a:custGeom>
            <a:avLst/>
            <a:gdLst/>
            <a:ahLst/>
            <a:cxnLst/>
            <a:rect l="l" t="t" r="r" b="b"/>
            <a:pathLst>
              <a:path w="3585845" h="274320">
                <a:moveTo>
                  <a:pt x="3448430" y="0"/>
                </a:moveTo>
                <a:lnTo>
                  <a:pt x="0" y="0"/>
                </a:lnTo>
                <a:lnTo>
                  <a:pt x="0" y="274142"/>
                </a:lnTo>
                <a:lnTo>
                  <a:pt x="3585502" y="274142"/>
                </a:lnTo>
                <a:lnTo>
                  <a:pt x="3585502" y="137071"/>
                </a:lnTo>
                <a:lnTo>
                  <a:pt x="3448430" y="0"/>
                </a:lnTo>
                <a:close/>
              </a:path>
            </a:pathLst>
          </a:custGeom>
          <a:solidFill>
            <a:srgbClr val="49C7FF"/>
          </a:solidFill>
        </p:spPr>
        <p:txBody>
          <a:bodyPr wrap="square" lIns="0" tIns="0" rIns="0" bIns="0" rtlCol="0"/>
          <a:lstStyle/>
          <a:p>
            <a:endParaRPr/>
          </a:p>
        </p:txBody>
      </p:sp>
      <p:sp>
        <p:nvSpPr>
          <p:cNvPr id="21" name="bg object 21"/>
          <p:cNvSpPr/>
          <p:nvPr/>
        </p:nvSpPr>
        <p:spPr>
          <a:xfrm>
            <a:off x="2508504" y="7257287"/>
            <a:ext cx="3691128" cy="310896"/>
          </a:xfrm>
          <a:prstGeom prst="rect">
            <a:avLst/>
          </a:prstGeom>
          <a:blipFill>
            <a:blip r:embed="rId4" cstate="email">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
        <p:nvSpPr>
          <p:cNvPr id="22" name="bg object 22"/>
          <p:cNvSpPr/>
          <p:nvPr/>
        </p:nvSpPr>
        <p:spPr>
          <a:xfrm>
            <a:off x="2535058" y="7284139"/>
            <a:ext cx="3585845" cy="274320"/>
          </a:xfrm>
          <a:custGeom>
            <a:avLst/>
            <a:gdLst/>
            <a:ahLst/>
            <a:cxnLst/>
            <a:rect l="l" t="t" r="r" b="b"/>
            <a:pathLst>
              <a:path w="3585845" h="274320">
                <a:moveTo>
                  <a:pt x="3448430" y="0"/>
                </a:moveTo>
                <a:lnTo>
                  <a:pt x="0" y="0"/>
                </a:lnTo>
                <a:lnTo>
                  <a:pt x="0" y="274142"/>
                </a:lnTo>
                <a:lnTo>
                  <a:pt x="3585502" y="274142"/>
                </a:lnTo>
                <a:lnTo>
                  <a:pt x="3585502" y="137071"/>
                </a:lnTo>
                <a:lnTo>
                  <a:pt x="3448430" y="0"/>
                </a:lnTo>
                <a:close/>
              </a:path>
            </a:pathLst>
          </a:custGeom>
          <a:solidFill>
            <a:srgbClr val="008FCE"/>
          </a:solidFill>
        </p:spPr>
        <p:txBody>
          <a:bodyPr wrap="square" lIns="0" tIns="0" rIns="0" bIns="0" rtlCol="0"/>
          <a:lstStyle/>
          <a:p>
            <a:endParaRPr/>
          </a:p>
        </p:txBody>
      </p:sp>
      <p:sp>
        <p:nvSpPr>
          <p:cNvPr id="23" name="bg object 23"/>
          <p:cNvSpPr/>
          <p:nvPr/>
        </p:nvSpPr>
        <p:spPr>
          <a:xfrm>
            <a:off x="1054608" y="7251191"/>
            <a:ext cx="3770376" cy="316992"/>
          </a:xfrm>
          <a:prstGeom prst="rect">
            <a:avLst/>
          </a:prstGeom>
          <a:blipFill>
            <a:blip r:embed="rId5" cstate="email">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
        <p:nvSpPr>
          <p:cNvPr id="24" name="bg object 24"/>
          <p:cNvSpPr/>
          <p:nvPr/>
        </p:nvSpPr>
        <p:spPr>
          <a:xfrm>
            <a:off x="1081186" y="7277460"/>
            <a:ext cx="3664585" cy="285115"/>
          </a:xfrm>
          <a:custGeom>
            <a:avLst/>
            <a:gdLst/>
            <a:ahLst/>
            <a:cxnLst/>
            <a:rect l="l" t="t" r="r" b="b"/>
            <a:pathLst>
              <a:path w="3664585" h="285115">
                <a:moveTo>
                  <a:pt x="3521811" y="0"/>
                </a:moveTo>
                <a:lnTo>
                  <a:pt x="0" y="0"/>
                </a:lnTo>
                <a:lnTo>
                  <a:pt x="0" y="285076"/>
                </a:lnTo>
                <a:lnTo>
                  <a:pt x="3664343" y="285076"/>
                </a:lnTo>
                <a:lnTo>
                  <a:pt x="3664343" y="142544"/>
                </a:lnTo>
                <a:lnTo>
                  <a:pt x="3521811" y="0"/>
                </a:lnTo>
                <a:close/>
              </a:path>
            </a:pathLst>
          </a:custGeom>
          <a:solidFill>
            <a:srgbClr val="006A97"/>
          </a:solidFill>
        </p:spPr>
        <p:txBody>
          <a:bodyPr wrap="square" lIns="0" tIns="0" rIns="0" bIns="0" rtlCol="0"/>
          <a:lstStyle/>
          <a:p>
            <a:endParaRPr/>
          </a:p>
        </p:txBody>
      </p:sp>
      <p:sp>
        <p:nvSpPr>
          <p:cNvPr id="25" name="bg object 25"/>
          <p:cNvSpPr/>
          <p:nvPr/>
        </p:nvSpPr>
        <p:spPr>
          <a:xfrm>
            <a:off x="862583" y="7251191"/>
            <a:ext cx="3767328" cy="316992"/>
          </a:xfrm>
          <a:prstGeom prst="rect">
            <a:avLst/>
          </a:prstGeom>
          <a:blipFill>
            <a:blip r:embed="rId6" cstate="email">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
        <p:nvSpPr>
          <p:cNvPr id="26" name="bg object 26"/>
          <p:cNvSpPr/>
          <p:nvPr/>
        </p:nvSpPr>
        <p:spPr>
          <a:xfrm>
            <a:off x="887428" y="7277461"/>
            <a:ext cx="3664585" cy="274955"/>
          </a:xfrm>
          <a:custGeom>
            <a:avLst/>
            <a:gdLst/>
            <a:ahLst/>
            <a:cxnLst/>
            <a:rect l="l" t="t" r="r" b="b"/>
            <a:pathLst>
              <a:path w="3664585" h="274954">
                <a:moveTo>
                  <a:pt x="3527120" y="0"/>
                </a:moveTo>
                <a:lnTo>
                  <a:pt x="0" y="0"/>
                </a:lnTo>
                <a:lnTo>
                  <a:pt x="0" y="274459"/>
                </a:lnTo>
                <a:lnTo>
                  <a:pt x="3664343" y="274459"/>
                </a:lnTo>
                <a:lnTo>
                  <a:pt x="3664343" y="137223"/>
                </a:lnTo>
                <a:lnTo>
                  <a:pt x="3527120" y="0"/>
                </a:lnTo>
                <a:close/>
              </a:path>
            </a:pathLst>
          </a:custGeom>
          <a:solidFill>
            <a:srgbClr val="005D85"/>
          </a:solidFill>
        </p:spPr>
        <p:txBody>
          <a:bodyPr wrap="square" lIns="0" tIns="0" rIns="0" bIns="0" rtlCol="0"/>
          <a:lstStyle/>
          <a:p>
            <a:endParaRPr/>
          </a:p>
        </p:txBody>
      </p:sp>
      <p:sp>
        <p:nvSpPr>
          <p:cNvPr id="27" name="bg object 27"/>
          <p:cNvSpPr/>
          <p:nvPr/>
        </p:nvSpPr>
        <p:spPr>
          <a:xfrm>
            <a:off x="155447" y="7251191"/>
            <a:ext cx="1862327" cy="316992"/>
          </a:xfrm>
          <a:prstGeom prst="rect">
            <a:avLst/>
          </a:prstGeom>
          <a:blipFill>
            <a:blip r:embed="rId7" cstate="email">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
        <p:nvSpPr>
          <p:cNvPr id="28" name="bg object 28"/>
          <p:cNvSpPr/>
          <p:nvPr/>
        </p:nvSpPr>
        <p:spPr>
          <a:xfrm>
            <a:off x="180141" y="7277460"/>
            <a:ext cx="1758314" cy="294005"/>
          </a:xfrm>
          <a:custGeom>
            <a:avLst/>
            <a:gdLst/>
            <a:ahLst/>
            <a:cxnLst/>
            <a:rect l="l" t="t" r="r" b="b"/>
            <a:pathLst>
              <a:path w="1758314" h="294004">
                <a:moveTo>
                  <a:pt x="1611299" y="0"/>
                </a:moveTo>
                <a:lnTo>
                  <a:pt x="0" y="0"/>
                </a:lnTo>
                <a:lnTo>
                  <a:pt x="0" y="293484"/>
                </a:lnTo>
                <a:lnTo>
                  <a:pt x="1758035" y="293484"/>
                </a:lnTo>
                <a:lnTo>
                  <a:pt x="1758035" y="146735"/>
                </a:lnTo>
                <a:lnTo>
                  <a:pt x="1611299" y="0"/>
                </a:lnTo>
                <a:close/>
              </a:path>
            </a:pathLst>
          </a:custGeom>
          <a:solidFill>
            <a:srgbClr val="D86422"/>
          </a:solidFill>
        </p:spPr>
        <p:txBody>
          <a:bodyPr wrap="square" lIns="0" tIns="0" rIns="0" bIns="0" rtlCol="0"/>
          <a:lstStyle/>
          <a:p>
            <a:endParaRPr/>
          </a:p>
        </p:txBody>
      </p:sp>
      <p:sp>
        <p:nvSpPr>
          <p:cNvPr id="29" name="bg object 29"/>
          <p:cNvSpPr/>
          <p:nvPr/>
        </p:nvSpPr>
        <p:spPr>
          <a:xfrm>
            <a:off x="0" y="7251191"/>
            <a:ext cx="1837944" cy="316992"/>
          </a:xfrm>
          <a:prstGeom prst="rect">
            <a:avLst/>
          </a:prstGeom>
          <a:blipFill>
            <a:blip r:embed="rId8" cstate="email">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
        <p:nvSpPr>
          <p:cNvPr id="30" name="bg object 30"/>
          <p:cNvSpPr/>
          <p:nvPr/>
        </p:nvSpPr>
        <p:spPr>
          <a:xfrm>
            <a:off x="1" y="7277460"/>
            <a:ext cx="1758314" cy="294005"/>
          </a:xfrm>
          <a:custGeom>
            <a:avLst/>
            <a:gdLst/>
            <a:ahLst/>
            <a:cxnLst/>
            <a:rect l="l" t="t" r="r" b="b"/>
            <a:pathLst>
              <a:path w="1758314" h="294004">
                <a:moveTo>
                  <a:pt x="1611299" y="0"/>
                </a:moveTo>
                <a:lnTo>
                  <a:pt x="0" y="0"/>
                </a:lnTo>
                <a:lnTo>
                  <a:pt x="0" y="293484"/>
                </a:lnTo>
                <a:lnTo>
                  <a:pt x="1758035" y="293484"/>
                </a:lnTo>
                <a:lnTo>
                  <a:pt x="1758035" y="146735"/>
                </a:lnTo>
                <a:lnTo>
                  <a:pt x="1611299" y="0"/>
                </a:lnTo>
                <a:close/>
              </a:path>
            </a:pathLst>
          </a:custGeom>
          <a:solidFill>
            <a:srgbClr val="A24B19"/>
          </a:solidFill>
        </p:spPr>
        <p:txBody>
          <a:bodyPr wrap="square" lIns="0" tIns="0" rIns="0" bIns="0" rtlCol="0"/>
          <a:lstStyle/>
          <a:p>
            <a:endParaRPr/>
          </a:p>
        </p:txBody>
      </p:sp>
      <p:sp>
        <p:nvSpPr>
          <p:cNvPr id="2" name="Holder 2"/>
          <p:cNvSpPr>
            <a:spLocks noGrp="1"/>
          </p:cNvSpPr>
          <p:nvPr>
            <p:ph type="title"/>
          </p:nvPr>
        </p:nvSpPr>
        <p:spPr/>
        <p:txBody>
          <a:bodyPr lIns="0" tIns="0" rIns="0" bIns="0"/>
          <a:lstStyle>
            <a:lvl1pPr>
              <a:defRPr sz="4200" b="1" i="0">
                <a:solidFill>
                  <a:schemeClr val="bg1"/>
                </a:solidFill>
                <a:latin typeface="Arial"/>
                <a:cs typeface="Arial"/>
              </a:defRPr>
            </a:lvl1pPr>
          </a:lstStyle>
          <a:p>
            <a:endParaRPr/>
          </a:p>
        </p:txBody>
      </p:sp>
      <p:sp>
        <p:nvSpPr>
          <p:cNvPr id="3" name="Holder 3"/>
          <p:cNvSpPr>
            <a:spLocks noGrp="1"/>
          </p:cNvSpPr>
          <p:nvPr>
            <p:ph type="ftr" sz="quarter" idx="5"/>
          </p:nvPr>
        </p:nvSpPr>
        <p:spPr/>
        <p:txBody>
          <a:bodyPr lIns="0" tIns="0" rIns="0" bIns="0"/>
          <a:lstStyle>
            <a:lvl1pPr>
              <a:defRPr sz="1100" b="1" i="0">
                <a:solidFill>
                  <a:schemeClr val="bg1"/>
                </a:solidFill>
                <a:latin typeface="Arial"/>
                <a:cs typeface="Arial"/>
              </a:defRPr>
            </a:lvl1pPr>
          </a:lstStyle>
          <a:p>
            <a:pPr marL="12700">
              <a:lnSpc>
                <a:spcPts val="1315"/>
              </a:lnSpc>
            </a:pPr>
            <a:endParaRPr spc="-40" dirty="0"/>
          </a:p>
        </p:txBody>
      </p:sp>
      <p:sp>
        <p:nvSpPr>
          <p:cNvPr id="4" name="Holder 4"/>
          <p:cNvSpPr>
            <a:spLocks noGrp="1"/>
          </p:cNvSpPr>
          <p:nvPr>
            <p:ph type="dt" sz="half" idx="6"/>
          </p:nvPr>
        </p:nvSpPr>
        <p:spPr/>
        <p:txBody>
          <a:bodyPr lIns="0" tIns="0" rIns="0" bIns="0"/>
          <a:lstStyle>
            <a:lvl1pPr algn="l">
              <a:defRPr>
                <a:solidFill>
                  <a:schemeClr val="tx1">
                    <a:tint val="75000"/>
                  </a:schemeClr>
                </a:solidFill>
              </a:defRPr>
            </a:lvl1pPr>
          </a:lstStyle>
          <a:p>
            <a:fld id="{1397F708-9E8E-4FC1-B020-84F419E68651}" type="datetime4">
              <a:rPr lang="fr-FR" smtClean="0"/>
              <a:t>9 décembre 2020</a:t>
            </a:fld>
            <a:endParaRPr lang="en-US"/>
          </a:p>
        </p:txBody>
      </p:sp>
      <p:sp>
        <p:nvSpPr>
          <p:cNvPr id="5" name="Holder 5"/>
          <p:cNvSpPr>
            <a:spLocks noGrp="1"/>
          </p:cNvSpPr>
          <p:nvPr>
            <p:ph type="sldNum" sz="quarter" idx="7"/>
          </p:nvPr>
        </p:nvSpPr>
        <p:spPr/>
        <p:txBody>
          <a:bodyPr lIns="0" tIns="0" rIns="0" bIns="0"/>
          <a:lstStyle>
            <a:lvl1pPr>
              <a:defRPr sz="1100" b="1" i="0">
                <a:solidFill>
                  <a:schemeClr val="bg1"/>
                </a:solidFill>
                <a:latin typeface="Arial"/>
                <a:cs typeface="Arial"/>
              </a:defRPr>
            </a:lvl1pPr>
          </a:lstStyle>
          <a:p>
            <a:pPr marL="12700">
              <a:lnSpc>
                <a:spcPts val="1315"/>
              </a:lnSpc>
            </a:pPr>
            <a:r>
              <a:rPr spc="-30" dirty="0"/>
              <a:t>page</a:t>
            </a:r>
            <a:r>
              <a:rPr spc="-140" dirty="0"/>
              <a:t> </a:t>
            </a:r>
            <a:fld id="{81D60167-4931-47E6-BA6A-407CBD079E47}" type="slidenum">
              <a:rPr dirty="0"/>
              <a:t>‹#›</a:t>
            </a:fld>
            <a:endParaRPr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obj" preserve="1">
  <p:cSld name="Blank">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defRPr sz="1100" b="1" i="0">
                <a:solidFill>
                  <a:schemeClr val="bg1"/>
                </a:solidFill>
                <a:latin typeface="Arial"/>
                <a:cs typeface="Arial"/>
              </a:defRPr>
            </a:lvl1pPr>
          </a:lstStyle>
          <a:p>
            <a:pPr marL="12700">
              <a:lnSpc>
                <a:spcPts val="1315"/>
              </a:lnSpc>
            </a:pPr>
            <a:endParaRPr spc="-40" dirty="0"/>
          </a:p>
        </p:txBody>
      </p:sp>
      <p:sp>
        <p:nvSpPr>
          <p:cNvPr id="4" name="Holder 4"/>
          <p:cNvSpPr>
            <a:spLocks noGrp="1"/>
          </p:cNvSpPr>
          <p:nvPr>
            <p:ph type="sldNum" sz="quarter" idx="7"/>
          </p:nvPr>
        </p:nvSpPr>
        <p:spPr/>
        <p:txBody>
          <a:bodyPr lIns="0" tIns="0" rIns="0" bIns="0"/>
          <a:lstStyle>
            <a:lvl1pPr>
              <a:defRPr sz="1100" b="1" i="0">
                <a:solidFill>
                  <a:schemeClr val="bg1"/>
                </a:solidFill>
                <a:latin typeface="Arial"/>
                <a:cs typeface="Arial"/>
              </a:defRPr>
            </a:lvl1pPr>
          </a:lstStyle>
          <a:p>
            <a:pPr marL="12700">
              <a:lnSpc>
                <a:spcPts val="1315"/>
              </a:lnSpc>
            </a:pPr>
            <a:r>
              <a:rPr spc="-30" dirty="0"/>
              <a:t>page</a:t>
            </a:r>
            <a:r>
              <a:rPr spc="-140" dirty="0"/>
              <a:t> </a:t>
            </a:r>
            <a:fld id="{81D60167-4931-47E6-BA6A-407CBD079E47}" type="slidenum">
              <a:rPr dirty="0"/>
              <a:t>‹#›</a:t>
            </a:fld>
            <a:endParaRPr dirty="0"/>
          </a:p>
        </p:txBody>
      </p:sp>
      <p:pic>
        <p:nvPicPr>
          <p:cNvPr id="7" name="Picture 2">
            <a:extLst>
              <a:ext uri="{FF2B5EF4-FFF2-40B4-BE49-F238E27FC236}">
                <a16:creationId xmlns:a16="http://schemas.microsoft.com/office/drawing/2014/main" id="{B2633347-EC0D-44B5-8600-72E6C393F75C}"/>
              </a:ext>
            </a:extLst>
          </p:cNvPr>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406293" y="6502401"/>
            <a:ext cx="2743200" cy="634999"/>
          </a:xfrm>
          <a:prstGeom prst="rect">
            <a:avLst/>
          </a:prstGeom>
          <a:noFill/>
          <a:ln>
            <a:noFill/>
          </a:ln>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B86294-37B3-4995-BE91-9C6C464A62FB}"/>
              </a:ext>
            </a:extLst>
          </p:cNvPr>
          <p:cNvSpPr>
            <a:spLocks noGrp="1"/>
          </p:cNvSpPr>
          <p:nvPr>
            <p:ph type="ctrTitle"/>
          </p:nvPr>
        </p:nvSpPr>
        <p:spPr>
          <a:xfrm>
            <a:off x="1336675" y="1238756"/>
            <a:ext cx="8020050" cy="2635203"/>
          </a:xfrm>
        </p:spPr>
        <p:txBody>
          <a:bodyPr anchor="b"/>
          <a:lstStyle>
            <a:lvl1pPr algn="ctr">
              <a:defRPr sz="5263"/>
            </a:lvl1pPr>
          </a:lstStyle>
          <a:p>
            <a:r>
              <a:rPr lang="en-US"/>
              <a:t>Click to edit Master title style</a:t>
            </a:r>
          </a:p>
        </p:txBody>
      </p:sp>
      <p:sp>
        <p:nvSpPr>
          <p:cNvPr id="3" name="Subtitle 2">
            <a:extLst>
              <a:ext uri="{FF2B5EF4-FFF2-40B4-BE49-F238E27FC236}">
                <a16:creationId xmlns:a16="http://schemas.microsoft.com/office/drawing/2014/main" id="{99E595DE-3A16-4932-BC4D-DDDDD9C40928}"/>
              </a:ext>
            </a:extLst>
          </p:cNvPr>
          <p:cNvSpPr>
            <a:spLocks noGrp="1"/>
          </p:cNvSpPr>
          <p:nvPr>
            <p:ph type="subTitle" idx="1"/>
          </p:nvPr>
        </p:nvSpPr>
        <p:spPr>
          <a:xfrm>
            <a:off x="1336675" y="3975583"/>
            <a:ext cx="8020050" cy="1827471"/>
          </a:xfrm>
        </p:spPr>
        <p:txBody>
          <a:bodyPr/>
          <a:lstStyle>
            <a:lvl1pPr marL="0" indent="0" algn="ctr">
              <a:buNone/>
              <a:defRPr sz="2105"/>
            </a:lvl1pPr>
            <a:lvl2pPr marL="401010" indent="0" algn="ctr">
              <a:buNone/>
              <a:defRPr sz="1754"/>
            </a:lvl2pPr>
            <a:lvl3pPr marL="802020" indent="0" algn="ctr">
              <a:buNone/>
              <a:defRPr sz="1579"/>
            </a:lvl3pPr>
            <a:lvl4pPr marL="1203030" indent="0" algn="ctr">
              <a:buNone/>
              <a:defRPr sz="1403"/>
            </a:lvl4pPr>
            <a:lvl5pPr marL="1604040" indent="0" algn="ctr">
              <a:buNone/>
              <a:defRPr sz="1403"/>
            </a:lvl5pPr>
            <a:lvl6pPr marL="2005051" indent="0" algn="ctr">
              <a:buNone/>
              <a:defRPr sz="1403"/>
            </a:lvl6pPr>
            <a:lvl7pPr marL="2406061" indent="0" algn="ctr">
              <a:buNone/>
              <a:defRPr sz="1403"/>
            </a:lvl7pPr>
            <a:lvl8pPr marL="2807071" indent="0" algn="ctr">
              <a:buNone/>
              <a:defRPr sz="1403"/>
            </a:lvl8pPr>
            <a:lvl9pPr marL="3208081" indent="0" algn="ctr">
              <a:buNone/>
              <a:defRPr sz="1403"/>
            </a:lvl9pPr>
          </a:lstStyle>
          <a:p>
            <a:r>
              <a:rPr lang="en-US"/>
              <a:t>Click to edit Master subtitle style</a:t>
            </a:r>
          </a:p>
        </p:txBody>
      </p:sp>
      <p:sp>
        <p:nvSpPr>
          <p:cNvPr id="4" name="Date Placeholder 3">
            <a:extLst>
              <a:ext uri="{FF2B5EF4-FFF2-40B4-BE49-F238E27FC236}">
                <a16:creationId xmlns:a16="http://schemas.microsoft.com/office/drawing/2014/main" id="{818882F3-6972-445A-9156-1830E66EEC7E}"/>
              </a:ext>
            </a:extLst>
          </p:cNvPr>
          <p:cNvSpPr>
            <a:spLocks noGrp="1"/>
          </p:cNvSpPr>
          <p:nvPr>
            <p:ph type="dt" sz="half" idx="10"/>
          </p:nvPr>
        </p:nvSpPr>
        <p:spPr/>
        <p:txBody>
          <a:bodyPr/>
          <a:lstStyle/>
          <a:p>
            <a:fld id="{A293339D-386D-44EB-B569-D5551737B104}" type="datetime4">
              <a:rPr lang="fr-FR" smtClean="0"/>
              <a:t>9 décembre 2020</a:t>
            </a:fld>
            <a:endParaRPr lang="en-US"/>
          </a:p>
        </p:txBody>
      </p:sp>
      <p:sp>
        <p:nvSpPr>
          <p:cNvPr id="5" name="Footer Placeholder 4">
            <a:extLst>
              <a:ext uri="{FF2B5EF4-FFF2-40B4-BE49-F238E27FC236}">
                <a16:creationId xmlns:a16="http://schemas.microsoft.com/office/drawing/2014/main" id="{CB7BB8E0-078A-42F4-BFBA-CB463A3F346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3DD6604-E921-479A-B4F0-97043653BD9C}"/>
              </a:ext>
            </a:extLst>
          </p:cNvPr>
          <p:cNvSpPr>
            <a:spLocks noGrp="1"/>
          </p:cNvSpPr>
          <p:nvPr>
            <p:ph type="sldNum" sz="quarter" idx="12"/>
          </p:nvPr>
        </p:nvSpPr>
        <p:spPr/>
        <p:txBody>
          <a:bodyPr/>
          <a:lstStyle/>
          <a:p>
            <a:fld id="{05CACBD7-AED4-4E2D-B1A1-CD42AAD87EA1}" type="slidenum">
              <a:rPr lang="en-US" smtClean="0"/>
              <a:t>‹#›</a:t>
            </a:fld>
            <a:endParaRPr lang="en-US"/>
          </a:p>
        </p:txBody>
      </p:sp>
    </p:spTree>
    <p:extLst>
      <p:ext uri="{BB962C8B-B14F-4D97-AF65-F5344CB8AC3E}">
        <p14:creationId xmlns:p14="http://schemas.microsoft.com/office/powerpoint/2010/main" val="172500704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19" name="Rectangle 18">
            <a:extLst>
              <a:ext uri="{FF2B5EF4-FFF2-40B4-BE49-F238E27FC236}">
                <a16:creationId xmlns:a16="http://schemas.microsoft.com/office/drawing/2014/main" id="{868DF22B-4087-446B-9436-FCFDC545A396}"/>
              </a:ext>
            </a:extLst>
          </p:cNvPr>
          <p:cNvSpPr/>
          <p:nvPr userDrawn="1"/>
        </p:nvSpPr>
        <p:spPr>
          <a:xfrm>
            <a:off x="-6676" y="-1617"/>
            <a:ext cx="10700076" cy="676432"/>
          </a:xfrm>
          <a:prstGeom prst="rect">
            <a:avLst/>
          </a:prstGeom>
          <a:solidFill>
            <a:srgbClr val="008FCE"/>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53" b="1">
              <a:latin typeface="Arial" panose="020B0604020202020204" pitchFamily="34" charset="0"/>
              <a:cs typeface="Arial" panose="020B0604020202020204" pitchFamily="34" charset="0"/>
            </a:endParaRPr>
          </a:p>
        </p:txBody>
      </p:sp>
      <p:sp>
        <p:nvSpPr>
          <p:cNvPr id="2" name="Title 1">
            <a:extLst>
              <a:ext uri="{FF2B5EF4-FFF2-40B4-BE49-F238E27FC236}">
                <a16:creationId xmlns:a16="http://schemas.microsoft.com/office/drawing/2014/main" id="{513106D7-96EC-4E2E-A5CA-6B984281F924}"/>
              </a:ext>
            </a:extLst>
          </p:cNvPr>
          <p:cNvSpPr>
            <a:spLocks noGrp="1"/>
          </p:cNvSpPr>
          <p:nvPr>
            <p:ph type="title"/>
          </p:nvPr>
        </p:nvSpPr>
        <p:spPr>
          <a:xfrm>
            <a:off x="134001" y="-9102"/>
            <a:ext cx="9223058" cy="641627"/>
          </a:xfrm>
        </p:spPr>
        <p:txBody>
          <a:bodyPr>
            <a:normAutofit/>
          </a:bodyPr>
          <a:lstStyle>
            <a:lvl1pPr>
              <a:defRPr sz="3508" b="1">
                <a:solidFill>
                  <a:schemeClr val="bg1"/>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D4DDC5F9-76DC-45B5-AC33-CF52E93A7B5D}"/>
              </a:ext>
            </a:extLst>
          </p:cNvPr>
          <p:cNvSpPr>
            <a:spLocks noGrp="1"/>
          </p:cNvSpPr>
          <p:nvPr>
            <p:ph idx="1"/>
          </p:nvPr>
        </p:nvSpPr>
        <p:spPr>
          <a:xfrm>
            <a:off x="735171" y="1122849"/>
            <a:ext cx="9223058" cy="56946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6">
            <a:extLst>
              <a:ext uri="{FF2B5EF4-FFF2-40B4-BE49-F238E27FC236}">
                <a16:creationId xmlns:a16="http://schemas.microsoft.com/office/drawing/2014/main" id="{78332FB2-0AB8-45F4-B706-F0A1C2E86402}"/>
              </a:ext>
            </a:extLst>
          </p:cNvPr>
          <p:cNvSpPr/>
          <p:nvPr userDrawn="1"/>
        </p:nvSpPr>
        <p:spPr>
          <a:xfrm>
            <a:off x="5312" y="7290256"/>
            <a:ext cx="10693400" cy="293730"/>
          </a:xfrm>
          <a:prstGeom prst="rect">
            <a:avLst/>
          </a:prstGeom>
          <a:solidFill>
            <a:schemeClr val="tx1">
              <a:lumMod val="65000"/>
              <a:lumOff val="3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53" b="1">
              <a:latin typeface="Arial" panose="020B0604020202020204" pitchFamily="34" charset="0"/>
              <a:cs typeface="Arial" panose="020B0604020202020204" pitchFamily="34" charset="0"/>
            </a:endParaRPr>
          </a:p>
        </p:txBody>
      </p:sp>
      <p:sp>
        <p:nvSpPr>
          <p:cNvPr id="17" name="Rectangle: Single Corner Snipped 16">
            <a:extLst>
              <a:ext uri="{FF2B5EF4-FFF2-40B4-BE49-F238E27FC236}">
                <a16:creationId xmlns:a16="http://schemas.microsoft.com/office/drawing/2014/main" id="{E103C554-2422-4905-9D17-03B3D8E1D52A}"/>
              </a:ext>
            </a:extLst>
          </p:cNvPr>
          <p:cNvSpPr/>
          <p:nvPr userDrawn="1"/>
        </p:nvSpPr>
        <p:spPr>
          <a:xfrm>
            <a:off x="2713681" y="7290256"/>
            <a:ext cx="3585501" cy="274376"/>
          </a:xfrm>
          <a:prstGeom prst="snip1Rect">
            <a:avLst>
              <a:gd name="adj" fmla="val 50000"/>
            </a:avLst>
          </a:prstGeom>
          <a:solidFill>
            <a:schemeClr val="accent5">
              <a:lumMod val="60000"/>
              <a:lumOff val="4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31575" rIns="0" rtlCol="0" anchor="ctr"/>
          <a:lstStyle/>
          <a:p>
            <a:pPr algn="l"/>
            <a:endParaRPr lang="en-US" sz="1053" b="1" i="0">
              <a:latin typeface="Arial" panose="020B0604020202020204" pitchFamily="34" charset="0"/>
              <a:cs typeface="Arial" panose="020B0604020202020204" pitchFamily="34" charset="0"/>
            </a:endParaRPr>
          </a:p>
        </p:txBody>
      </p:sp>
      <p:sp>
        <p:nvSpPr>
          <p:cNvPr id="15" name="Rectangle: Single Corner Snipped 14">
            <a:extLst>
              <a:ext uri="{FF2B5EF4-FFF2-40B4-BE49-F238E27FC236}">
                <a16:creationId xmlns:a16="http://schemas.microsoft.com/office/drawing/2014/main" id="{14CC0BFA-DE7B-4499-829A-6B71AD36FF35}"/>
              </a:ext>
            </a:extLst>
          </p:cNvPr>
          <p:cNvSpPr/>
          <p:nvPr userDrawn="1"/>
        </p:nvSpPr>
        <p:spPr>
          <a:xfrm>
            <a:off x="2535058" y="7290256"/>
            <a:ext cx="3585501" cy="274376"/>
          </a:xfrm>
          <a:prstGeom prst="snip1Rect">
            <a:avLst>
              <a:gd name="adj" fmla="val 50000"/>
            </a:avLst>
          </a:prstGeom>
          <a:solidFill>
            <a:srgbClr val="008FCE"/>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31575" rIns="0" rtlCol="0" anchor="ctr"/>
          <a:lstStyle/>
          <a:p>
            <a:pPr algn="l"/>
            <a:endParaRPr lang="en-US" sz="1053" b="1" i="0">
              <a:latin typeface="Arial" panose="020B0604020202020204" pitchFamily="34" charset="0"/>
              <a:cs typeface="Arial" panose="020B0604020202020204" pitchFamily="34" charset="0"/>
            </a:endParaRPr>
          </a:p>
        </p:txBody>
      </p:sp>
      <p:sp>
        <p:nvSpPr>
          <p:cNvPr id="14" name="Rectangle: Single Corner Snipped 13">
            <a:extLst>
              <a:ext uri="{FF2B5EF4-FFF2-40B4-BE49-F238E27FC236}">
                <a16:creationId xmlns:a16="http://schemas.microsoft.com/office/drawing/2014/main" id="{047D5B3D-F74C-4020-B7F9-DB80540E35DA}"/>
              </a:ext>
            </a:extLst>
          </p:cNvPr>
          <p:cNvSpPr/>
          <p:nvPr userDrawn="1"/>
        </p:nvSpPr>
        <p:spPr>
          <a:xfrm>
            <a:off x="1081187" y="7283571"/>
            <a:ext cx="3664343" cy="285314"/>
          </a:xfrm>
          <a:prstGeom prst="snip1Rect">
            <a:avLst>
              <a:gd name="adj" fmla="val 50000"/>
            </a:avLst>
          </a:prstGeom>
          <a:solidFill>
            <a:srgbClr val="006A97"/>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31575" rIns="0" rtlCol="0" anchor="ctr"/>
          <a:lstStyle/>
          <a:p>
            <a:pPr algn="l"/>
            <a:endParaRPr lang="en-US" sz="1053" b="1" i="0">
              <a:latin typeface="Arial" panose="020B0604020202020204" pitchFamily="34" charset="0"/>
              <a:cs typeface="Arial" panose="020B0604020202020204" pitchFamily="34" charset="0"/>
            </a:endParaRPr>
          </a:p>
        </p:txBody>
      </p:sp>
      <p:sp>
        <p:nvSpPr>
          <p:cNvPr id="12" name="Rectangle: Single Corner Snipped 11">
            <a:extLst>
              <a:ext uri="{FF2B5EF4-FFF2-40B4-BE49-F238E27FC236}">
                <a16:creationId xmlns:a16="http://schemas.microsoft.com/office/drawing/2014/main" id="{0214AEB6-3194-4940-93D4-8D2575863847}"/>
              </a:ext>
            </a:extLst>
          </p:cNvPr>
          <p:cNvSpPr/>
          <p:nvPr userDrawn="1"/>
        </p:nvSpPr>
        <p:spPr>
          <a:xfrm>
            <a:off x="887429" y="7283572"/>
            <a:ext cx="3664343" cy="274689"/>
          </a:xfrm>
          <a:prstGeom prst="snip1Rect">
            <a:avLst>
              <a:gd name="adj" fmla="val 50000"/>
            </a:avLst>
          </a:prstGeom>
          <a:solidFill>
            <a:srgbClr val="005D85"/>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31575" rIns="0" rtlCol="0" anchor="ctr"/>
          <a:lstStyle/>
          <a:p>
            <a:pPr algn="l"/>
            <a:endParaRPr lang="en-US" sz="1053" b="1" i="0">
              <a:latin typeface="Arial" panose="020B0604020202020204" pitchFamily="34" charset="0"/>
              <a:cs typeface="Arial" panose="020B0604020202020204" pitchFamily="34" charset="0"/>
            </a:endParaRPr>
          </a:p>
        </p:txBody>
      </p:sp>
      <p:sp>
        <p:nvSpPr>
          <p:cNvPr id="11" name="Rectangle: Single Corner Snipped 10">
            <a:extLst>
              <a:ext uri="{FF2B5EF4-FFF2-40B4-BE49-F238E27FC236}">
                <a16:creationId xmlns:a16="http://schemas.microsoft.com/office/drawing/2014/main" id="{D21FAAE0-36C9-4D28-BF79-478A2708E0A5}"/>
              </a:ext>
            </a:extLst>
          </p:cNvPr>
          <p:cNvSpPr/>
          <p:nvPr userDrawn="1"/>
        </p:nvSpPr>
        <p:spPr>
          <a:xfrm>
            <a:off x="180142" y="7283571"/>
            <a:ext cx="1758037" cy="293731"/>
          </a:xfrm>
          <a:prstGeom prst="snip1Rect">
            <a:avLst>
              <a:gd name="adj" fmla="val 50000"/>
            </a:avLst>
          </a:prstGeom>
          <a:solidFill>
            <a:srgbClr val="D86422"/>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31575" rIns="0" rtlCol="0" anchor="ctr"/>
          <a:lstStyle/>
          <a:p>
            <a:pPr algn="l"/>
            <a:endParaRPr lang="en-US" sz="1053" b="1" i="0">
              <a:latin typeface="Arial" panose="020B0604020202020204" pitchFamily="34" charset="0"/>
              <a:cs typeface="Arial" panose="020B0604020202020204" pitchFamily="34" charset="0"/>
            </a:endParaRPr>
          </a:p>
        </p:txBody>
      </p:sp>
      <p:sp>
        <p:nvSpPr>
          <p:cNvPr id="8" name="Rectangle: Single Corner Snipped 7">
            <a:extLst>
              <a:ext uri="{FF2B5EF4-FFF2-40B4-BE49-F238E27FC236}">
                <a16:creationId xmlns:a16="http://schemas.microsoft.com/office/drawing/2014/main" id="{BA1D2115-0E25-422E-9023-B51F9C211431}"/>
              </a:ext>
            </a:extLst>
          </p:cNvPr>
          <p:cNvSpPr/>
          <p:nvPr userDrawn="1"/>
        </p:nvSpPr>
        <p:spPr>
          <a:xfrm>
            <a:off x="1" y="7283571"/>
            <a:ext cx="1758037" cy="293731"/>
          </a:xfrm>
          <a:prstGeom prst="snip1Rect">
            <a:avLst>
              <a:gd name="adj" fmla="val 50000"/>
            </a:avLst>
          </a:prstGeom>
          <a:solidFill>
            <a:srgbClr val="A24B19"/>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31575" rIns="0" rtlCol="0" anchor="ctr"/>
          <a:lstStyle/>
          <a:p>
            <a:pPr algn="l"/>
            <a:endParaRPr lang="en-US" sz="1053" b="1" i="0">
              <a:latin typeface="Arial" panose="020B0604020202020204" pitchFamily="34" charset="0"/>
              <a:cs typeface="Arial" panose="020B0604020202020204" pitchFamily="34" charset="0"/>
            </a:endParaRPr>
          </a:p>
        </p:txBody>
      </p:sp>
      <p:sp>
        <p:nvSpPr>
          <p:cNvPr id="10" name="Rectangle 9">
            <a:extLst>
              <a:ext uri="{FF2B5EF4-FFF2-40B4-BE49-F238E27FC236}">
                <a16:creationId xmlns:a16="http://schemas.microsoft.com/office/drawing/2014/main" id="{D3E844BC-5D7B-41E7-A4E3-BAF42FC8DDD6}"/>
              </a:ext>
            </a:extLst>
          </p:cNvPr>
          <p:cNvSpPr/>
          <p:nvPr userDrawn="1"/>
        </p:nvSpPr>
        <p:spPr>
          <a:xfrm>
            <a:off x="-2167" y="7289915"/>
            <a:ext cx="1973617" cy="254365"/>
          </a:xfrm>
          <a:prstGeom prst="rect">
            <a:avLst/>
          </a:prstGeom>
        </p:spPr>
        <p:txBody>
          <a:bodyPr wrap="none">
            <a:spAutoFit/>
          </a:bodyPr>
          <a:lstStyle/>
          <a:p>
            <a:pPr algn="l"/>
            <a:r>
              <a:rPr lang="en-US" sz="1053" b="1" i="0" dirty="0">
                <a:solidFill>
                  <a:schemeClr val="bg1"/>
                </a:solidFill>
                <a:latin typeface="Arial" panose="020B0604020202020204" pitchFamily="34" charset="0"/>
                <a:cs typeface="Arial" panose="020B0604020202020204" pitchFamily="34" charset="0"/>
              </a:rPr>
              <a:t>EXERCICE DE </a:t>
            </a:r>
            <a:r>
              <a:rPr lang="fr-FR" sz="1053" b="1" i="0" noProof="0" dirty="0">
                <a:solidFill>
                  <a:schemeClr val="bg1"/>
                </a:solidFill>
                <a:latin typeface="Arial" panose="020B0604020202020204" pitchFamily="34" charset="0"/>
                <a:cs typeface="Arial" panose="020B0604020202020204" pitchFamily="34" charset="0"/>
              </a:rPr>
              <a:t>SIMULATION</a:t>
            </a:r>
            <a:endParaRPr lang="en-US" sz="1053" b="1" i="0" dirty="0">
              <a:solidFill>
                <a:schemeClr val="bg1"/>
              </a:solidFill>
              <a:latin typeface="Arial" panose="020B0604020202020204" pitchFamily="34" charset="0"/>
              <a:cs typeface="Arial" panose="020B0604020202020204" pitchFamily="34" charset="0"/>
            </a:endParaRPr>
          </a:p>
        </p:txBody>
      </p:sp>
      <p:sp>
        <p:nvSpPr>
          <p:cNvPr id="13" name="Rectangle 12">
            <a:extLst>
              <a:ext uri="{FF2B5EF4-FFF2-40B4-BE49-F238E27FC236}">
                <a16:creationId xmlns:a16="http://schemas.microsoft.com/office/drawing/2014/main" id="{5A2952AD-10AE-4031-9F83-57256D9173D3}"/>
              </a:ext>
            </a:extLst>
          </p:cNvPr>
          <p:cNvSpPr/>
          <p:nvPr userDrawn="1"/>
        </p:nvSpPr>
        <p:spPr>
          <a:xfrm>
            <a:off x="2013948" y="7289916"/>
            <a:ext cx="3371257" cy="254365"/>
          </a:xfrm>
          <a:prstGeom prst="rect">
            <a:avLst/>
          </a:prstGeom>
        </p:spPr>
        <p:txBody>
          <a:bodyPr wrap="square">
            <a:spAutoFit/>
          </a:bodyPr>
          <a:lstStyle/>
          <a:p>
            <a:pPr algn="l"/>
            <a:r>
              <a:rPr lang="en-US" sz="1053" b="1" i="0" dirty="0">
                <a:solidFill>
                  <a:schemeClr val="bg1"/>
                </a:solidFill>
                <a:latin typeface="Arial" panose="020B0604020202020204" pitchFamily="34" charset="0"/>
                <a:cs typeface="Arial" panose="020B0604020202020204" pitchFamily="34" charset="0"/>
              </a:rPr>
              <a:t>NOUVEAU CORONAVIRUS (COVID-19)</a:t>
            </a:r>
          </a:p>
        </p:txBody>
      </p:sp>
      <p:sp>
        <p:nvSpPr>
          <p:cNvPr id="4" name="Date Placeholder 3">
            <a:extLst>
              <a:ext uri="{FF2B5EF4-FFF2-40B4-BE49-F238E27FC236}">
                <a16:creationId xmlns:a16="http://schemas.microsoft.com/office/drawing/2014/main" id="{D54DA4ED-9ABC-4282-9787-04C348BE350B}"/>
              </a:ext>
            </a:extLst>
          </p:cNvPr>
          <p:cNvSpPr>
            <a:spLocks noGrp="1"/>
          </p:cNvSpPr>
          <p:nvPr>
            <p:ph type="dt" sz="half" idx="10"/>
          </p:nvPr>
        </p:nvSpPr>
        <p:spPr>
          <a:xfrm>
            <a:off x="4808055" y="7241282"/>
            <a:ext cx="3306094" cy="402990"/>
          </a:xfrm>
          <a:ln>
            <a:noFill/>
          </a:ln>
        </p:spPr>
        <p:txBody>
          <a:bodyPr/>
          <a:lstStyle>
            <a:lvl1pPr algn="l">
              <a:defRPr sz="1053" b="1">
                <a:solidFill>
                  <a:schemeClr val="bg1"/>
                </a:solidFill>
                <a:latin typeface="Arial" panose="020B0604020202020204" pitchFamily="34" charset="0"/>
                <a:cs typeface="Arial" panose="020B0604020202020204" pitchFamily="34" charset="0"/>
              </a:defRPr>
            </a:lvl1pPr>
          </a:lstStyle>
          <a:p>
            <a:fld id="{D4897020-D1BD-4880-A4F8-753B5BEE0F42}" type="datetime4">
              <a:rPr lang="fr-FR" smtClean="0"/>
              <a:t>9 décembre 2020</a:t>
            </a:fld>
            <a:endParaRPr lang="en-US"/>
          </a:p>
        </p:txBody>
      </p:sp>
      <p:sp>
        <p:nvSpPr>
          <p:cNvPr id="18" name="TextBox 17">
            <a:extLst>
              <a:ext uri="{FF2B5EF4-FFF2-40B4-BE49-F238E27FC236}">
                <a16:creationId xmlns:a16="http://schemas.microsoft.com/office/drawing/2014/main" id="{71B491A0-70AF-46B2-AEC7-03AEA54B4139}"/>
              </a:ext>
            </a:extLst>
          </p:cNvPr>
          <p:cNvSpPr txBox="1"/>
          <p:nvPr userDrawn="1"/>
        </p:nvSpPr>
        <p:spPr>
          <a:xfrm>
            <a:off x="9149480" y="7270979"/>
            <a:ext cx="1439496" cy="254365"/>
          </a:xfrm>
          <a:prstGeom prst="rect">
            <a:avLst/>
          </a:prstGeom>
          <a:noFill/>
        </p:spPr>
        <p:txBody>
          <a:bodyPr wrap="square" rtlCol="0">
            <a:spAutoFit/>
          </a:bodyPr>
          <a:lstStyle/>
          <a:p>
            <a:pPr algn="r"/>
            <a:r>
              <a:rPr lang="en-US" sz="1053" b="1">
                <a:solidFill>
                  <a:schemeClr val="bg1"/>
                </a:solidFill>
                <a:latin typeface="Arial" panose="020B0604020202020204" pitchFamily="34" charset="0"/>
                <a:cs typeface="Arial" panose="020B0604020202020204" pitchFamily="34" charset="0"/>
              </a:rPr>
              <a:t>page </a:t>
            </a:r>
            <a:fld id="{1B4E33A6-6130-4A49-BBD8-DE9BC3CBE6A3}" type="slidenum">
              <a:rPr lang="en-US" sz="1053" b="1" smtClean="0">
                <a:solidFill>
                  <a:schemeClr val="bg1"/>
                </a:solidFill>
                <a:latin typeface="Arial" panose="020B0604020202020204" pitchFamily="34" charset="0"/>
                <a:cs typeface="Arial" panose="020B0604020202020204" pitchFamily="34" charset="0"/>
              </a:rPr>
              <a:pPr algn="r"/>
              <a:t>‹#›</a:t>
            </a:fld>
            <a:endParaRPr lang="en-US" sz="1053" b="1">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16469098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Word"/>
      </p:transition>
    </mc:Choice>
    <mc:Fallback xmlns="">
      <p:transition spd="slow">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5922A2-79C3-4E46-8D84-3C5BE975AC6A}"/>
              </a:ext>
            </a:extLst>
          </p:cNvPr>
          <p:cNvSpPr>
            <a:spLocks noGrp="1"/>
          </p:cNvSpPr>
          <p:nvPr>
            <p:ph type="title"/>
          </p:nvPr>
        </p:nvSpPr>
        <p:spPr>
          <a:xfrm>
            <a:off x="729602" y="1887045"/>
            <a:ext cx="9223058" cy="3148576"/>
          </a:xfrm>
        </p:spPr>
        <p:txBody>
          <a:bodyPr anchor="b"/>
          <a:lstStyle>
            <a:lvl1pPr>
              <a:defRPr sz="5263"/>
            </a:lvl1pPr>
          </a:lstStyle>
          <a:p>
            <a:r>
              <a:rPr lang="en-US"/>
              <a:t>Click to edit Master title style</a:t>
            </a:r>
          </a:p>
        </p:txBody>
      </p:sp>
      <p:sp>
        <p:nvSpPr>
          <p:cNvPr id="3" name="Text Placeholder 2">
            <a:extLst>
              <a:ext uri="{FF2B5EF4-FFF2-40B4-BE49-F238E27FC236}">
                <a16:creationId xmlns:a16="http://schemas.microsoft.com/office/drawing/2014/main" id="{071037BA-145B-4F48-A7D5-AD8A8A8EED60}"/>
              </a:ext>
            </a:extLst>
          </p:cNvPr>
          <p:cNvSpPr>
            <a:spLocks noGrp="1"/>
          </p:cNvSpPr>
          <p:nvPr>
            <p:ph type="body" idx="1"/>
          </p:nvPr>
        </p:nvSpPr>
        <p:spPr>
          <a:xfrm>
            <a:off x="729602" y="5065408"/>
            <a:ext cx="9223058" cy="1655762"/>
          </a:xfrm>
        </p:spPr>
        <p:txBody>
          <a:bodyPr/>
          <a:lstStyle>
            <a:lvl1pPr marL="0" indent="0">
              <a:buNone/>
              <a:defRPr sz="2105">
                <a:solidFill>
                  <a:schemeClr val="tx1">
                    <a:tint val="75000"/>
                  </a:schemeClr>
                </a:solidFill>
              </a:defRPr>
            </a:lvl1pPr>
            <a:lvl2pPr marL="401010" indent="0">
              <a:buNone/>
              <a:defRPr sz="1754">
                <a:solidFill>
                  <a:schemeClr val="tx1">
                    <a:tint val="75000"/>
                  </a:schemeClr>
                </a:solidFill>
              </a:defRPr>
            </a:lvl2pPr>
            <a:lvl3pPr marL="802020" indent="0">
              <a:buNone/>
              <a:defRPr sz="1579">
                <a:solidFill>
                  <a:schemeClr val="tx1">
                    <a:tint val="75000"/>
                  </a:schemeClr>
                </a:solidFill>
              </a:defRPr>
            </a:lvl3pPr>
            <a:lvl4pPr marL="1203030" indent="0">
              <a:buNone/>
              <a:defRPr sz="1403">
                <a:solidFill>
                  <a:schemeClr val="tx1">
                    <a:tint val="75000"/>
                  </a:schemeClr>
                </a:solidFill>
              </a:defRPr>
            </a:lvl4pPr>
            <a:lvl5pPr marL="1604040" indent="0">
              <a:buNone/>
              <a:defRPr sz="1403">
                <a:solidFill>
                  <a:schemeClr val="tx1">
                    <a:tint val="75000"/>
                  </a:schemeClr>
                </a:solidFill>
              </a:defRPr>
            </a:lvl5pPr>
            <a:lvl6pPr marL="2005051" indent="0">
              <a:buNone/>
              <a:defRPr sz="1403">
                <a:solidFill>
                  <a:schemeClr val="tx1">
                    <a:tint val="75000"/>
                  </a:schemeClr>
                </a:solidFill>
              </a:defRPr>
            </a:lvl6pPr>
            <a:lvl7pPr marL="2406061" indent="0">
              <a:buNone/>
              <a:defRPr sz="1403">
                <a:solidFill>
                  <a:schemeClr val="tx1">
                    <a:tint val="75000"/>
                  </a:schemeClr>
                </a:solidFill>
              </a:defRPr>
            </a:lvl7pPr>
            <a:lvl8pPr marL="2807071" indent="0">
              <a:buNone/>
              <a:defRPr sz="1403">
                <a:solidFill>
                  <a:schemeClr val="tx1">
                    <a:tint val="75000"/>
                  </a:schemeClr>
                </a:solidFill>
              </a:defRPr>
            </a:lvl8pPr>
            <a:lvl9pPr marL="3208081" indent="0">
              <a:buNone/>
              <a:defRPr sz="1403">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8780594E-1554-441A-A730-7F11E9AAE44A}"/>
              </a:ext>
            </a:extLst>
          </p:cNvPr>
          <p:cNvSpPr>
            <a:spLocks noGrp="1"/>
          </p:cNvSpPr>
          <p:nvPr>
            <p:ph type="dt" sz="half" idx="10"/>
          </p:nvPr>
        </p:nvSpPr>
        <p:spPr/>
        <p:txBody>
          <a:bodyPr/>
          <a:lstStyle/>
          <a:p>
            <a:fld id="{4F89036E-5E4E-4D96-9257-A383B4C4B110}" type="datetime4">
              <a:rPr lang="fr-FR" smtClean="0"/>
              <a:t>9 décembre 2020</a:t>
            </a:fld>
            <a:endParaRPr lang="en-US"/>
          </a:p>
        </p:txBody>
      </p:sp>
      <p:sp>
        <p:nvSpPr>
          <p:cNvPr id="5" name="Footer Placeholder 4">
            <a:extLst>
              <a:ext uri="{FF2B5EF4-FFF2-40B4-BE49-F238E27FC236}">
                <a16:creationId xmlns:a16="http://schemas.microsoft.com/office/drawing/2014/main" id="{8CA56ACD-1C77-409E-8D05-0D230C93866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5FF11F2-DA08-47AD-B578-270D119B6BA8}"/>
              </a:ext>
            </a:extLst>
          </p:cNvPr>
          <p:cNvSpPr>
            <a:spLocks noGrp="1"/>
          </p:cNvSpPr>
          <p:nvPr>
            <p:ph type="sldNum" sz="quarter" idx="12"/>
          </p:nvPr>
        </p:nvSpPr>
        <p:spPr/>
        <p:txBody>
          <a:bodyPr/>
          <a:lstStyle/>
          <a:p>
            <a:fld id="{05CACBD7-AED4-4E2D-B1A1-CD42AAD87EA1}" type="slidenum">
              <a:rPr lang="en-US" smtClean="0"/>
              <a:t>‹#›</a:t>
            </a:fld>
            <a:endParaRPr lang="en-US"/>
          </a:p>
        </p:txBody>
      </p:sp>
    </p:spTree>
    <p:extLst>
      <p:ext uri="{BB962C8B-B14F-4D97-AF65-F5344CB8AC3E}">
        <p14:creationId xmlns:p14="http://schemas.microsoft.com/office/powerpoint/2010/main" val="218765206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81D49C-B98F-4AD9-A980-354EFFAD71A7}"/>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F7C315BA-D0A4-426E-8A1A-83DF48EA249E}"/>
              </a:ext>
            </a:extLst>
          </p:cNvPr>
          <p:cNvSpPr>
            <a:spLocks noGrp="1"/>
          </p:cNvSpPr>
          <p:nvPr>
            <p:ph sz="half" idx="1"/>
          </p:nvPr>
        </p:nvSpPr>
        <p:spPr>
          <a:xfrm>
            <a:off x="735171" y="2014949"/>
            <a:ext cx="4544695" cy="4802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D9ACC8B4-5613-43B0-A1F5-FE7A49416BD7}"/>
              </a:ext>
            </a:extLst>
          </p:cNvPr>
          <p:cNvSpPr>
            <a:spLocks noGrp="1"/>
          </p:cNvSpPr>
          <p:nvPr>
            <p:ph sz="half" idx="2"/>
          </p:nvPr>
        </p:nvSpPr>
        <p:spPr>
          <a:xfrm>
            <a:off x="5413534" y="2014949"/>
            <a:ext cx="4544695" cy="4802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42AFE513-79F0-4D34-96E8-B4CBBAA3CB41}"/>
              </a:ext>
            </a:extLst>
          </p:cNvPr>
          <p:cNvSpPr>
            <a:spLocks noGrp="1"/>
          </p:cNvSpPr>
          <p:nvPr>
            <p:ph type="dt" sz="half" idx="10"/>
          </p:nvPr>
        </p:nvSpPr>
        <p:spPr/>
        <p:txBody>
          <a:bodyPr/>
          <a:lstStyle/>
          <a:p>
            <a:fld id="{D86EAAAC-8119-4F52-B1CB-2AEC2EC5DB2C}" type="datetime4">
              <a:rPr lang="fr-FR" smtClean="0"/>
              <a:t>9 décembre 2020</a:t>
            </a:fld>
            <a:endParaRPr lang="en-US"/>
          </a:p>
        </p:txBody>
      </p:sp>
      <p:sp>
        <p:nvSpPr>
          <p:cNvPr id="6" name="Footer Placeholder 5">
            <a:extLst>
              <a:ext uri="{FF2B5EF4-FFF2-40B4-BE49-F238E27FC236}">
                <a16:creationId xmlns:a16="http://schemas.microsoft.com/office/drawing/2014/main" id="{907380DF-4624-49EB-AD45-B01ACC360824}"/>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69EC5F0-237C-44B3-A759-155F42DD85F6}"/>
              </a:ext>
            </a:extLst>
          </p:cNvPr>
          <p:cNvSpPr>
            <a:spLocks noGrp="1"/>
          </p:cNvSpPr>
          <p:nvPr>
            <p:ph type="sldNum" sz="quarter" idx="12"/>
          </p:nvPr>
        </p:nvSpPr>
        <p:spPr/>
        <p:txBody>
          <a:bodyPr/>
          <a:lstStyle/>
          <a:p>
            <a:fld id="{05CACBD7-AED4-4E2D-B1A1-CD42AAD87EA1}" type="slidenum">
              <a:rPr lang="en-US" smtClean="0"/>
              <a:t>‹#›</a:t>
            </a:fld>
            <a:endParaRPr lang="en-US"/>
          </a:p>
        </p:txBody>
      </p:sp>
    </p:spTree>
    <p:extLst>
      <p:ext uri="{BB962C8B-B14F-4D97-AF65-F5344CB8AC3E}">
        <p14:creationId xmlns:p14="http://schemas.microsoft.com/office/powerpoint/2010/main" val="1991172557"/>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3.xml"/><Relationship Id="rId3" Type="http://schemas.openxmlformats.org/officeDocument/2006/relationships/slideLayout" Target="../slideLayouts/slideLayout8.xml"/><Relationship Id="rId7" Type="http://schemas.openxmlformats.org/officeDocument/2006/relationships/slideLayout" Target="../slideLayouts/slideLayout12.xml"/><Relationship Id="rId12" Type="http://schemas.openxmlformats.org/officeDocument/2006/relationships/theme" Target="../theme/theme2.xml"/><Relationship Id="rId2" Type="http://schemas.openxmlformats.org/officeDocument/2006/relationships/slideLayout" Target="../slideLayouts/slideLayout7.xml"/><Relationship Id="rId1" Type="http://schemas.openxmlformats.org/officeDocument/2006/relationships/slideLayout" Target="../slideLayouts/slideLayout6.xml"/><Relationship Id="rId6" Type="http://schemas.openxmlformats.org/officeDocument/2006/relationships/slideLayout" Target="../slideLayouts/slideLayout11.xml"/><Relationship Id="rId11" Type="http://schemas.openxmlformats.org/officeDocument/2006/relationships/slideLayout" Target="../slideLayouts/slideLayout16.xml"/><Relationship Id="rId5" Type="http://schemas.openxmlformats.org/officeDocument/2006/relationships/slideLayout" Target="../slideLayouts/slideLayout10.xml"/><Relationship Id="rId10" Type="http://schemas.openxmlformats.org/officeDocument/2006/relationships/slideLayout" Target="../slideLayouts/slideLayout15.xml"/><Relationship Id="rId4" Type="http://schemas.openxmlformats.org/officeDocument/2006/relationships/slideLayout" Target="../slideLayouts/slideLayout9.xml"/><Relationship Id="rId9" Type="http://schemas.openxmlformats.org/officeDocument/2006/relationships/slideLayout" Target="../slideLayouts/slideLayout14.xml"/></Relationships>
</file>

<file path=ppt/slideMasters/_rels/slideMaster3.xml.rels><?xml version="1.0" encoding="UTF-8" standalone="yes"?>
<Relationships xmlns="http://schemas.openxmlformats.org/package/2006/relationships"><Relationship Id="rId8" Type="http://schemas.openxmlformats.org/officeDocument/2006/relationships/image" Target="../media/image17.png"/><Relationship Id="rId13" Type="http://schemas.openxmlformats.org/officeDocument/2006/relationships/image" Target="../media/image22.png"/><Relationship Id="rId3" Type="http://schemas.openxmlformats.org/officeDocument/2006/relationships/slideLayout" Target="../slideLayouts/slideLayout19.xml"/><Relationship Id="rId7" Type="http://schemas.openxmlformats.org/officeDocument/2006/relationships/image" Target="../media/image16.png"/><Relationship Id="rId12" Type="http://schemas.openxmlformats.org/officeDocument/2006/relationships/image" Target="../media/image21.png"/><Relationship Id="rId2" Type="http://schemas.openxmlformats.org/officeDocument/2006/relationships/slideLayout" Target="../slideLayouts/slideLayout18.xml"/><Relationship Id="rId1" Type="http://schemas.openxmlformats.org/officeDocument/2006/relationships/slideLayout" Target="../slideLayouts/slideLayout17.xml"/><Relationship Id="rId6" Type="http://schemas.openxmlformats.org/officeDocument/2006/relationships/theme" Target="../theme/theme3.xml"/><Relationship Id="rId11" Type="http://schemas.openxmlformats.org/officeDocument/2006/relationships/image" Target="../media/image20.png"/><Relationship Id="rId5" Type="http://schemas.openxmlformats.org/officeDocument/2006/relationships/slideLayout" Target="../slideLayouts/slideLayout21.xml"/><Relationship Id="rId10" Type="http://schemas.openxmlformats.org/officeDocument/2006/relationships/image" Target="../media/image19.png"/><Relationship Id="rId4" Type="http://schemas.openxmlformats.org/officeDocument/2006/relationships/slideLayout" Target="../slideLayouts/slideLayout20.xml"/><Relationship Id="rId9" Type="http://schemas.openxmlformats.org/officeDocument/2006/relationships/image" Target="../media/image18.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 name="bg object 16"/>
          <p:cNvSpPr/>
          <p:nvPr/>
        </p:nvSpPr>
        <p:spPr>
          <a:xfrm>
            <a:off x="0" y="0"/>
            <a:ext cx="10693400" cy="674370"/>
          </a:xfrm>
          <a:custGeom>
            <a:avLst/>
            <a:gdLst/>
            <a:ahLst/>
            <a:cxnLst/>
            <a:rect l="l" t="t" r="r" b="b"/>
            <a:pathLst>
              <a:path w="10693400" h="674370">
                <a:moveTo>
                  <a:pt x="10693400" y="0"/>
                </a:moveTo>
                <a:lnTo>
                  <a:pt x="0" y="0"/>
                </a:lnTo>
                <a:lnTo>
                  <a:pt x="0" y="674253"/>
                </a:lnTo>
                <a:lnTo>
                  <a:pt x="10693400" y="674253"/>
                </a:lnTo>
                <a:lnTo>
                  <a:pt x="10693400" y="0"/>
                </a:lnTo>
                <a:close/>
              </a:path>
            </a:pathLst>
          </a:custGeom>
          <a:solidFill>
            <a:srgbClr val="008FCE"/>
          </a:solidFill>
        </p:spPr>
        <p:txBody>
          <a:bodyPr wrap="square" lIns="0" tIns="0" rIns="0" bIns="0" rtlCol="0"/>
          <a:lstStyle/>
          <a:p>
            <a:endParaRPr/>
          </a:p>
        </p:txBody>
      </p:sp>
      <p:sp>
        <p:nvSpPr>
          <p:cNvPr id="2" name="Holder 2"/>
          <p:cNvSpPr>
            <a:spLocks noGrp="1"/>
          </p:cNvSpPr>
          <p:nvPr>
            <p:ph type="title"/>
          </p:nvPr>
        </p:nvSpPr>
        <p:spPr>
          <a:xfrm>
            <a:off x="3610922" y="11683"/>
            <a:ext cx="3471555" cy="665480"/>
          </a:xfrm>
          <a:prstGeom prst="rect">
            <a:avLst/>
          </a:prstGeom>
        </p:spPr>
        <p:txBody>
          <a:bodyPr wrap="square" lIns="0" tIns="0" rIns="0" bIns="0">
            <a:spAutoFit/>
          </a:bodyPr>
          <a:lstStyle>
            <a:lvl1pPr>
              <a:defRPr sz="4200" b="1" i="0">
                <a:solidFill>
                  <a:schemeClr val="bg1"/>
                </a:solidFill>
                <a:latin typeface="Arial"/>
                <a:cs typeface="Arial"/>
              </a:defRPr>
            </a:lvl1pPr>
          </a:lstStyle>
          <a:p>
            <a:endParaRPr/>
          </a:p>
        </p:txBody>
      </p:sp>
      <p:sp>
        <p:nvSpPr>
          <p:cNvPr id="3" name="Holder 3"/>
          <p:cNvSpPr>
            <a:spLocks noGrp="1"/>
          </p:cNvSpPr>
          <p:nvPr>
            <p:ph type="body" idx="1"/>
          </p:nvPr>
        </p:nvSpPr>
        <p:spPr>
          <a:xfrm>
            <a:off x="889491" y="2281935"/>
            <a:ext cx="8914417" cy="2552065"/>
          </a:xfrm>
          <a:prstGeom prst="rect">
            <a:avLst/>
          </a:prstGeom>
        </p:spPr>
        <p:txBody>
          <a:bodyPr wrap="square" lIns="0" tIns="0" rIns="0" bIns="0">
            <a:spAutoFit/>
          </a:bodyPr>
          <a:lstStyle>
            <a:lvl1pPr>
              <a:defRPr sz="2500" b="0" i="0">
                <a:solidFill>
                  <a:schemeClr val="tx1"/>
                </a:solidFill>
                <a:latin typeface="Calibri"/>
                <a:cs typeface="Calibri"/>
              </a:defRPr>
            </a:lvl1pPr>
          </a:lstStyle>
          <a:p>
            <a:endParaRPr/>
          </a:p>
        </p:txBody>
      </p:sp>
      <p:sp>
        <p:nvSpPr>
          <p:cNvPr id="4" name="Holder 4"/>
          <p:cNvSpPr>
            <a:spLocks noGrp="1"/>
          </p:cNvSpPr>
          <p:nvPr>
            <p:ph type="ftr" sz="quarter" idx="5"/>
          </p:nvPr>
        </p:nvSpPr>
        <p:spPr>
          <a:xfrm>
            <a:off x="65580" y="7325423"/>
            <a:ext cx="1542415" cy="181609"/>
          </a:xfrm>
          <a:prstGeom prst="rect">
            <a:avLst/>
          </a:prstGeom>
        </p:spPr>
        <p:txBody>
          <a:bodyPr wrap="square" lIns="0" tIns="0" rIns="0" bIns="0">
            <a:spAutoFit/>
          </a:bodyPr>
          <a:lstStyle>
            <a:lvl1pPr>
              <a:defRPr sz="1100" b="1" i="0">
                <a:solidFill>
                  <a:schemeClr val="bg1"/>
                </a:solidFill>
                <a:latin typeface="Arial"/>
                <a:cs typeface="Arial"/>
              </a:defRPr>
            </a:lvl1pPr>
          </a:lstStyle>
          <a:p>
            <a:pPr marL="12700">
              <a:lnSpc>
                <a:spcPts val="1315"/>
              </a:lnSpc>
            </a:pPr>
            <a:endParaRPr spc="-40" dirty="0"/>
          </a:p>
        </p:txBody>
      </p:sp>
      <p:sp>
        <p:nvSpPr>
          <p:cNvPr id="5" name="Holder 5"/>
          <p:cNvSpPr>
            <a:spLocks noGrp="1"/>
          </p:cNvSpPr>
          <p:nvPr>
            <p:ph type="dt" sz="half" idx="6"/>
          </p:nvPr>
        </p:nvSpPr>
        <p:spPr>
          <a:xfrm>
            <a:off x="534670" y="7039356"/>
            <a:ext cx="2459482" cy="378460"/>
          </a:xfrm>
          <a:prstGeom prst="rect">
            <a:avLst/>
          </a:prstGeom>
        </p:spPr>
        <p:txBody>
          <a:bodyPr wrap="square" lIns="0" tIns="0" rIns="0" bIns="0">
            <a:spAutoFit/>
          </a:bodyPr>
          <a:lstStyle>
            <a:lvl1pPr algn="l">
              <a:defRPr>
                <a:solidFill>
                  <a:schemeClr val="tx1">
                    <a:tint val="75000"/>
                  </a:schemeClr>
                </a:solidFill>
              </a:defRPr>
            </a:lvl1pPr>
          </a:lstStyle>
          <a:p>
            <a:fld id="{8140EBFE-AFB7-45C8-8B95-F596E586F035}" type="datetime4">
              <a:rPr lang="fr-FR" smtClean="0"/>
              <a:t>9 décembre 2020</a:t>
            </a:fld>
            <a:endParaRPr lang="en-US"/>
          </a:p>
        </p:txBody>
      </p:sp>
      <p:sp>
        <p:nvSpPr>
          <p:cNvPr id="6" name="Holder 6"/>
          <p:cNvSpPr>
            <a:spLocks noGrp="1"/>
          </p:cNvSpPr>
          <p:nvPr>
            <p:ph type="sldNum" sz="quarter" idx="7"/>
          </p:nvPr>
        </p:nvSpPr>
        <p:spPr>
          <a:xfrm>
            <a:off x="9998389" y="7304049"/>
            <a:ext cx="539750" cy="181609"/>
          </a:xfrm>
          <a:prstGeom prst="rect">
            <a:avLst/>
          </a:prstGeom>
        </p:spPr>
        <p:txBody>
          <a:bodyPr wrap="square" lIns="0" tIns="0" rIns="0" bIns="0">
            <a:spAutoFit/>
          </a:bodyPr>
          <a:lstStyle>
            <a:lvl1pPr>
              <a:defRPr sz="1100" b="1" i="0">
                <a:solidFill>
                  <a:schemeClr val="bg1"/>
                </a:solidFill>
                <a:latin typeface="Arial"/>
                <a:cs typeface="Arial"/>
              </a:defRPr>
            </a:lvl1pPr>
          </a:lstStyle>
          <a:p>
            <a:pPr marL="12700">
              <a:lnSpc>
                <a:spcPts val="1315"/>
              </a:lnSpc>
            </a:pPr>
            <a:r>
              <a:rPr spc="-30" dirty="0"/>
              <a:t>page</a:t>
            </a:r>
            <a:r>
              <a:rPr spc="-140" dirty="0"/>
              <a:t> </a:t>
            </a:r>
            <a:fld id="{81D60167-4931-47E6-BA6A-407CBD079E47}" type="slidenum">
              <a:rPr dirty="0"/>
              <a:t>‹#›</a:t>
            </a:fld>
            <a:endParaRPr dirty="0"/>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Lst>
  <p:hf sldNum="0" hdr="0" ftr="0"/>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610DD77B-566F-448A-9CAD-E164B7BEE737}"/>
              </a:ext>
            </a:extLst>
          </p:cNvPr>
          <p:cNvSpPr>
            <a:spLocks noGrp="1"/>
          </p:cNvSpPr>
          <p:nvPr>
            <p:ph type="title"/>
          </p:nvPr>
        </p:nvSpPr>
        <p:spPr>
          <a:xfrm>
            <a:off x="735171" y="402990"/>
            <a:ext cx="9223058" cy="1463029"/>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60D83DE5-5AD1-42FA-94DC-665554C01892}"/>
              </a:ext>
            </a:extLst>
          </p:cNvPr>
          <p:cNvSpPr>
            <a:spLocks noGrp="1"/>
          </p:cNvSpPr>
          <p:nvPr>
            <p:ph type="body" idx="1"/>
          </p:nvPr>
        </p:nvSpPr>
        <p:spPr>
          <a:xfrm>
            <a:off x="735171" y="2014949"/>
            <a:ext cx="9223058" cy="480258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AB85C32-7B69-4DA5-88E8-C04252DD12AC}"/>
              </a:ext>
            </a:extLst>
          </p:cNvPr>
          <p:cNvSpPr>
            <a:spLocks noGrp="1"/>
          </p:cNvSpPr>
          <p:nvPr>
            <p:ph type="dt" sz="half" idx="2"/>
          </p:nvPr>
        </p:nvSpPr>
        <p:spPr>
          <a:xfrm>
            <a:off x="735171" y="7015527"/>
            <a:ext cx="2406015" cy="402990"/>
          </a:xfrm>
          <a:prstGeom prst="rect">
            <a:avLst/>
          </a:prstGeom>
        </p:spPr>
        <p:txBody>
          <a:bodyPr vert="horz" lIns="91440" tIns="45720" rIns="91440" bIns="45720" rtlCol="0" anchor="ctr"/>
          <a:lstStyle>
            <a:lvl1pPr algn="l">
              <a:defRPr sz="1053">
                <a:solidFill>
                  <a:schemeClr val="tx1">
                    <a:tint val="75000"/>
                  </a:schemeClr>
                </a:solidFill>
              </a:defRPr>
            </a:lvl1pPr>
          </a:lstStyle>
          <a:p>
            <a:fld id="{A2ADD538-BB53-4F7E-8343-D30B6D4D8645}" type="datetime4">
              <a:rPr lang="fr-FR" smtClean="0"/>
              <a:t>9 décembre 2020</a:t>
            </a:fld>
            <a:endParaRPr lang="en-US"/>
          </a:p>
        </p:txBody>
      </p:sp>
      <p:sp>
        <p:nvSpPr>
          <p:cNvPr id="5" name="Footer Placeholder 4">
            <a:extLst>
              <a:ext uri="{FF2B5EF4-FFF2-40B4-BE49-F238E27FC236}">
                <a16:creationId xmlns:a16="http://schemas.microsoft.com/office/drawing/2014/main" id="{66E2A2D0-8FE2-4491-B917-DEF4DA1ACE07}"/>
              </a:ext>
            </a:extLst>
          </p:cNvPr>
          <p:cNvSpPr>
            <a:spLocks noGrp="1"/>
          </p:cNvSpPr>
          <p:nvPr>
            <p:ph type="ftr" sz="quarter" idx="3"/>
          </p:nvPr>
        </p:nvSpPr>
        <p:spPr>
          <a:xfrm>
            <a:off x="3542189" y="7015527"/>
            <a:ext cx="3609023" cy="402990"/>
          </a:xfrm>
          <a:prstGeom prst="rect">
            <a:avLst/>
          </a:prstGeom>
        </p:spPr>
        <p:txBody>
          <a:bodyPr vert="horz" lIns="91440" tIns="45720" rIns="91440" bIns="45720" rtlCol="0" anchor="ctr"/>
          <a:lstStyle>
            <a:lvl1pPr algn="ctr">
              <a:defRPr sz="1053">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6A2A525B-CEDB-4ACB-8BB8-53AE29222484}"/>
              </a:ext>
            </a:extLst>
          </p:cNvPr>
          <p:cNvSpPr>
            <a:spLocks noGrp="1"/>
          </p:cNvSpPr>
          <p:nvPr>
            <p:ph type="sldNum" sz="quarter" idx="4"/>
          </p:nvPr>
        </p:nvSpPr>
        <p:spPr>
          <a:xfrm>
            <a:off x="7552214" y="7015527"/>
            <a:ext cx="2406015" cy="402990"/>
          </a:xfrm>
          <a:prstGeom prst="rect">
            <a:avLst/>
          </a:prstGeom>
        </p:spPr>
        <p:txBody>
          <a:bodyPr vert="horz" lIns="91440" tIns="45720" rIns="91440" bIns="45720" rtlCol="0" anchor="ctr"/>
          <a:lstStyle>
            <a:lvl1pPr algn="r">
              <a:defRPr sz="1053">
                <a:solidFill>
                  <a:schemeClr val="tx1">
                    <a:tint val="75000"/>
                  </a:schemeClr>
                </a:solidFill>
              </a:defRPr>
            </a:lvl1pPr>
          </a:lstStyle>
          <a:p>
            <a:fld id="{05CACBD7-AED4-4E2D-B1A1-CD42AAD87EA1}" type="slidenum">
              <a:rPr lang="en-US" smtClean="0"/>
              <a:t>‹#›</a:t>
            </a:fld>
            <a:endParaRPr lang="en-US"/>
          </a:p>
        </p:txBody>
      </p:sp>
    </p:spTree>
    <p:extLst>
      <p:ext uri="{BB962C8B-B14F-4D97-AF65-F5344CB8AC3E}">
        <p14:creationId xmlns:p14="http://schemas.microsoft.com/office/powerpoint/2010/main" val="2464125311"/>
      </p:ext>
    </p:extLst>
  </p:cSld>
  <p:clrMap bg1="lt1" tx1="dk1" bg2="lt2" tx2="dk2" accent1="accent1" accent2="accent2" accent3="accent3" accent4="accent4" accent5="accent5" accent6="accent6" hlink="hlink" folHlink="folHlink"/>
  <p:sldLayoutIdLst>
    <p:sldLayoutId id="2147483667" r:id="rId1"/>
    <p:sldLayoutId id="2147483668" r:id="rId2"/>
    <p:sldLayoutId id="2147483669" r:id="rId3"/>
    <p:sldLayoutId id="2147483670" r:id="rId4"/>
    <p:sldLayoutId id="2147483671" r:id="rId5"/>
    <p:sldLayoutId id="2147483672" r:id="rId6"/>
    <p:sldLayoutId id="2147483673" r:id="rId7"/>
    <p:sldLayoutId id="2147483674" r:id="rId8"/>
    <p:sldLayoutId id="2147483675" r:id="rId9"/>
    <p:sldLayoutId id="2147483676" r:id="rId10"/>
    <p:sldLayoutId id="2147483677" r:id="rId11"/>
  </p:sldLayoutIdLst>
  <p:hf sldNum="0" hdr="0" ftr="0"/>
  <p:txStyles>
    <p:titleStyle>
      <a:lvl1pPr algn="l" defTabSz="802020" rtl="0" eaLnBrk="1" latinLnBrk="0" hangingPunct="1">
        <a:lnSpc>
          <a:spcPct val="90000"/>
        </a:lnSpc>
        <a:spcBef>
          <a:spcPct val="0"/>
        </a:spcBef>
        <a:buNone/>
        <a:defRPr sz="3859" kern="1200">
          <a:solidFill>
            <a:schemeClr val="tx1"/>
          </a:solidFill>
          <a:latin typeface="Arial" panose="020B0604020202020204" pitchFamily="34" charset="0"/>
          <a:ea typeface="+mj-ea"/>
          <a:cs typeface="Arial" panose="020B0604020202020204" pitchFamily="34" charset="0"/>
        </a:defRPr>
      </a:lvl1pPr>
    </p:titleStyle>
    <p:bodyStyle>
      <a:lvl1pPr marL="200505" indent="-200505" algn="l" defTabSz="802020" rtl="0" eaLnBrk="1" latinLnBrk="0" hangingPunct="1">
        <a:lnSpc>
          <a:spcPct val="90000"/>
        </a:lnSpc>
        <a:spcBef>
          <a:spcPts val="877"/>
        </a:spcBef>
        <a:buFont typeface="Arial" panose="020B0604020202020204" pitchFamily="34" charset="0"/>
        <a:buChar char="•"/>
        <a:defRPr sz="2456" kern="1200">
          <a:solidFill>
            <a:schemeClr val="tx1"/>
          </a:solidFill>
          <a:latin typeface="Arial" panose="020B0604020202020204" pitchFamily="34" charset="0"/>
          <a:ea typeface="+mn-ea"/>
          <a:cs typeface="Arial" panose="020B0604020202020204" pitchFamily="34" charset="0"/>
        </a:defRPr>
      </a:lvl1pPr>
      <a:lvl2pPr marL="601515" indent="-200505" algn="l" defTabSz="802020" rtl="0" eaLnBrk="1" latinLnBrk="0" hangingPunct="1">
        <a:lnSpc>
          <a:spcPct val="90000"/>
        </a:lnSpc>
        <a:spcBef>
          <a:spcPts val="439"/>
        </a:spcBef>
        <a:buFont typeface="Arial" panose="020B0604020202020204" pitchFamily="34" charset="0"/>
        <a:buChar char="•"/>
        <a:defRPr sz="2105" kern="1200">
          <a:solidFill>
            <a:schemeClr val="tx1"/>
          </a:solidFill>
          <a:latin typeface="Arial" panose="020B0604020202020204" pitchFamily="34" charset="0"/>
          <a:ea typeface="+mn-ea"/>
          <a:cs typeface="Arial" panose="020B0604020202020204" pitchFamily="34" charset="0"/>
        </a:defRPr>
      </a:lvl2pPr>
      <a:lvl3pPr marL="1002525" indent="-200505" algn="l" defTabSz="802020" rtl="0" eaLnBrk="1" latinLnBrk="0" hangingPunct="1">
        <a:lnSpc>
          <a:spcPct val="90000"/>
        </a:lnSpc>
        <a:spcBef>
          <a:spcPts val="439"/>
        </a:spcBef>
        <a:buFont typeface="Arial" panose="020B0604020202020204" pitchFamily="34" charset="0"/>
        <a:buChar char="•"/>
        <a:defRPr sz="1754" kern="1200">
          <a:solidFill>
            <a:schemeClr val="tx1"/>
          </a:solidFill>
          <a:latin typeface="Arial" panose="020B0604020202020204" pitchFamily="34" charset="0"/>
          <a:ea typeface="+mn-ea"/>
          <a:cs typeface="Arial" panose="020B0604020202020204" pitchFamily="34" charset="0"/>
        </a:defRPr>
      </a:lvl3pPr>
      <a:lvl4pPr marL="1403535" indent="-200505" algn="l" defTabSz="802020" rtl="0" eaLnBrk="1" latinLnBrk="0" hangingPunct="1">
        <a:lnSpc>
          <a:spcPct val="90000"/>
        </a:lnSpc>
        <a:spcBef>
          <a:spcPts val="439"/>
        </a:spcBef>
        <a:buFont typeface="Arial" panose="020B0604020202020204" pitchFamily="34" charset="0"/>
        <a:buChar char="•"/>
        <a:defRPr sz="1579" kern="1200">
          <a:solidFill>
            <a:schemeClr val="tx1"/>
          </a:solidFill>
          <a:latin typeface="Arial" panose="020B0604020202020204" pitchFamily="34" charset="0"/>
          <a:ea typeface="+mn-ea"/>
          <a:cs typeface="Arial" panose="020B0604020202020204" pitchFamily="34" charset="0"/>
        </a:defRPr>
      </a:lvl4pPr>
      <a:lvl5pPr marL="1804546" indent="-200505" algn="l" defTabSz="802020" rtl="0" eaLnBrk="1" latinLnBrk="0" hangingPunct="1">
        <a:lnSpc>
          <a:spcPct val="90000"/>
        </a:lnSpc>
        <a:spcBef>
          <a:spcPts val="439"/>
        </a:spcBef>
        <a:buFont typeface="Arial" panose="020B0604020202020204" pitchFamily="34" charset="0"/>
        <a:buChar char="•"/>
        <a:defRPr sz="1579" kern="1200">
          <a:solidFill>
            <a:schemeClr val="tx1"/>
          </a:solidFill>
          <a:latin typeface="Arial" panose="020B0604020202020204" pitchFamily="34" charset="0"/>
          <a:ea typeface="+mn-ea"/>
          <a:cs typeface="Arial" panose="020B0604020202020204" pitchFamily="34" charset="0"/>
        </a:defRPr>
      </a:lvl5pPr>
      <a:lvl6pPr marL="2205556" indent="-200505" algn="l" defTabSz="802020" rtl="0" eaLnBrk="1" latinLnBrk="0" hangingPunct="1">
        <a:lnSpc>
          <a:spcPct val="90000"/>
        </a:lnSpc>
        <a:spcBef>
          <a:spcPts val="439"/>
        </a:spcBef>
        <a:buFont typeface="Arial" panose="020B0604020202020204" pitchFamily="34" charset="0"/>
        <a:buChar char="•"/>
        <a:defRPr sz="1579" kern="1200">
          <a:solidFill>
            <a:schemeClr val="tx1"/>
          </a:solidFill>
          <a:latin typeface="+mn-lt"/>
          <a:ea typeface="+mn-ea"/>
          <a:cs typeface="+mn-cs"/>
        </a:defRPr>
      </a:lvl6pPr>
      <a:lvl7pPr marL="2606566" indent="-200505" algn="l" defTabSz="802020" rtl="0" eaLnBrk="1" latinLnBrk="0" hangingPunct="1">
        <a:lnSpc>
          <a:spcPct val="90000"/>
        </a:lnSpc>
        <a:spcBef>
          <a:spcPts val="439"/>
        </a:spcBef>
        <a:buFont typeface="Arial" panose="020B0604020202020204" pitchFamily="34" charset="0"/>
        <a:buChar char="•"/>
        <a:defRPr sz="1579" kern="1200">
          <a:solidFill>
            <a:schemeClr val="tx1"/>
          </a:solidFill>
          <a:latin typeface="+mn-lt"/>
          <a:ea typeface="+mn-ea"/>
          <a:cs typeface="+mn-cs"/>
        </a:defRPr>
      </a:lvl7pPr>
      <a:lvl8pPr marL="3007576" indent="-200505" algn="l" defTabSz="802020" rtl="0" eaLnBrk="1" latinLnBrk="0" hangingPunct="1">
        <a:lnSpc>
          <a:spcPct val="90000"/>
        </a:lnSpc>
        <a:spcBef>
          <a:spcPts val="439"/>
        </a:spcBef>
        <a:buFont typeface="Arial" panose="020B0604020202020204" pitchFamily="34" charset="0"/>
        <a:buChar char="•"/>
        <a:defRPr sz="1579" kern="1200">
          <a:solidFill>
            <a:schemeClr val="tx1"/>
          </a:solidFill>
          <a:latin typeface="+mn-lt"/>
          <a:ea typeface="+mn-ea"/>
          <a:cs typeface="+mn-cs"/>
        </a:defRPr>
      </a:lvl8pPr>
      <a:lvl9pPr marL="3408586" indent="-200505" algn="l" defTabSz="802020" rtl="0" eaLnBrk="1" latinLnBrk="0" hangingPunct="1">
        <a:lnSpc>
          <a:spcPct val="90000"/>
        </a:lnSpc>
        <a:spcBef>
          <a:spcPts val="439"/>
        </a:spcBef>
        <a:buFont typeface="Arial" panose="020B0604020202020204" pitchFamily="34" charset="0"/>
        <a:buChar char="•"/>
        <a:defRPr sz="1579" kern="1200">
          <a:solidFill>
            <a:schemeClr val="tx1"/>
          </a:solidFill>
          <a:latin typeface="+mn-lt"/>
          <a:ea typeface="+mn-ea"/>
          <a:cs typeface="+mn-cs"/>
        </a:defRPr>
      </a:lvl9pPr>
    </p:bodyStyle>
    <p:otherStyle>
      <a:defPPr>
        <a:defRPr lang="en-US"/>
      </a:defPPr>
      <a:lvl1pPr marL="0" algn="l" defTabSz="802020" rtl="0" eaLnBrk="1" latinLnBrk="0" hangingPunct="1">
        <a:defRPr sz="1579" kern="1200">
          <a:solidFill>
            <a:schemeClr val="tx1"/>
          </a:solidFill>
          <a:latin typeface="+mn-lt"/>
          <a:ea typeface="+mn-ea"/>
          <a:cs typeface="+mn-cs"/>
        </a:defRPr>
      </a:lvl1pPr>
      <a:lvl2pPr marL="401010" algn="l" defTabSz="802020" rtl="0" eaLnBrk="1" latinLnBrk="0" hangingPunct="1">
        <a:defRPr sz="1579" kern="1200">
          <a:solidFill>
            <a:schemeClr val="tx1"/>
          </a:solidFill>
          <a:latin typeface="+mn-lt"/>
          <a:ea typeface="+mn-ea"/>
          <a:cs typeface="+mn-cs"/>
        </a:defRPr>
      </a:lvl2pPr>
      <a:lvl3pPr marL="802020" algn="l" defTabSz="802020" rtl="0" eaLnBrk="1" latinLnBrk="0" hangingPunct="1">
        <a:defRPr sz="1579" kern="1200">
          <a:solidFill>
            <a:schemeClr val="tx1"/>
          </a:solidFill>
          <a:latin typeface="+mn-lt"/>
          <a:ea typeface="+mn-ea"/>
          <a:cs typeface="+mn-cs"/>
        </a:defRPr>
      </a:lvl3pPr>
      <a:lvl4pPr marL="1203030" algn="l" defTabSz="802020" rtl="0" eaLnBrk="1" latinLnBrk="0" hangingPunct="1">
        <a:defRPr sz="1579" kern="1200">
          <a:solidFill>
            <a:schemeClr val="tx1"/>
          </a:solidFill>
          <a:latin typeface="+mn-lt"/>
          <a:ea typeface="+mn-ea"/>
          <a:cs typeface="+mn-cs"/>
        </a:defRPr>
      </a:lvl4pPr>
      <a:lvl5pPr marL="1604040" algn="l" defTabSz="802020" rtl="0" eaLnBrk="1" latinLnBrk="0" hangingPunct="1">
        <a:defRPr sz="1579" kern="1200">
          <a:solidFill>
            <a:schemeClr val="tx1"/>
          </a:solidFill>
          <a:latin typeface="+mn-lt"/>
          <a:ea typeface="+mn-ea"/>
          <a:cs typeface="+mn-cs"/>
        </a:defRPr>
      </a:lvl5pPr>
      <a:lvl6pPr marL="2005051" algn="l" defTabSz="802020" rtl="0" eaLnBrk="1" latinLnBrk="0" hangingPunct="1">
        <a:defRPr sz="1579" kern="1200">
          <a:solidFill>
            <a:schemeClr val="tx1"/>
          </a:solidFill>
          <a:latin typeface="+mn-lt"/>
          <a:ea typeface="+mn-ea"/>
          <a:cs typeface="+mn-cs"/>
        </a:defRPr>
      </a:lvl6pPr>
      <a:lvl7pPr marL="2406061" algn="l" defTabSz="802020" rtl="0" eaLnBrk="1" latinLnBrk="0" hangingPunct="1">
        <a:defRPr sz="1579" kern="1200">
          <a:solidFill>
            <a:schemeClr val="tx1"/>
          </a:solidFill>
          <a:latin typeface="+mn-lt"/>
          <a:ea typeface="+mn-ea"/>
          <a:cs typeface="+mn-cs"/>
        </a:defRPr>
      </a:lvl7pPr>
      <a:lvl8pPr marL="2807071" algn="l" defTabSz="802020" rtl="0" eaLnBrk="1" latinLnBrk="0" hangingPunct="1">
        <a:defRPr sz="1579" kern="1200">
          <a:solidFill>
            <a:schemeClr val="tx1"/>
          </a:solidFill>
          <a:latin typeface="+mn-lt"/>
          <a:ea typeface="+mn-ea"/>
          <a:cs typeface="+mn-cs"/>
        </a:defRPr>
      </a:lvl8pPr>
      <a:lvl9pPr marL="3208081" algn="l" defTabSz="802020" rtl="0" eaLnBrk="1" latinLnBrk="0" hangingPunct="1">
        <a:defRPr sz="1579"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 name="bg object 16"/>
          <p:cNvSpPr/>
          <p:nvPr/>
        </p:nvSpPr>
        <p:spPr>
          <a:xfrm>
            <a:off x="0" y="1"/>
            <a:ext cx="10693400" cy="674920"/>
          </a:xfrm>
          <a:custGeom>
            <a:avLst/>
            <a:gdLst/>
            <a:ahLst/>
            <a:cxnLst/>
            <a:rect l="l" t="t" r="r" b="b"/>
            <a:pathLst>
              <a:path w="12192000" h="611505">
                <a:moveTo>
                  <a:pt x="0" y="611408"/>
                </a:moveTo>
                <a:lnTo>
                  <a:pt x="0" y="0"/>
                </a:lnTo>
                <a:lnTo>
                  <a:pt x="12192000" y="0"/>
                </a:lnTo>
                <a:lnTo>
                  <a:pt x="12192000" y="611408"/>
                </a:lnTo>
                <a:lnTo>
                  <a:pt x="0" y="611408"/>
                </a:lnTo>
                <a:close/>
              </a:path>
            </a:pathLst>
          </a:custGeom>
          <a:solidFill>
            <a:srgbClr val="008FCE"/>
          </a:solidFill>
        </p:spPr>
        <p:txBody>
          <a:bodyPr wrap="square" lIns="0" tIns="0" rIns="0" bIns="0" rtlCol="0"/>
          <a:lstStyle/>
          <a:p>
            <a:endParaRPr sz="1579"/>
          </a:p>
        </p:txBody>
      </p:sp>
      <p:sp>
        <p:nvSpPr>
          <p:cNvPr id="17" name="bg object 17"/>
          <p:cNvSpPr/>
          <p:nvPr/>
        </p:nvSpPr>
        <p:spPr>
          <a:xfrm>
            <a:off x="1" y="7263068"/>
            <a:ext cx="10690727" cy="306132"/>
          </a:xfrm>
          <a:prstGeom prst="rect">
            <a:avLst/>
          </a:prstGeom>
          <a:blipFill>
            <a:blip r:embed="rId7" cstate="email">
              <a:extLst>
                <a:ext uri="{28A0092B-C50C-407E-A947-70E740481C1C}">
                  <a14:useLocalDpi xmlns:a14="http://schemas.microsoft.com/office/drawing/2010/main"/>
                </a:ext>
              </a:extLst>
            </a:blip>
            <a:stretch>
              <a:fillRect/>
            </a:stretch>
          </a:blipFill>
        </p:spPr>
        <p:txBody>
          <a:bodyPr wrap="square" lIns="0" tIns="0" rIns="0" bIns="0" rtlCol="0"/>
          <a:lstStyle/>
          <a:p>
            <a:endParaRPr sz="1579"/>
          </a:p>
        </p:txBody>
      </p:sp>
      <p:sp>
        <p:nvSpPr>
          <p:cNvPr id="18" name="bg object 18"/>
          <p:cNvSpPr/>
          <p:nvPr/>
        </p:nvSpPr>
        <p:spPr>
          <a:xfrm>
            <a:off x="5312" y="7290256"/>
            <a:ext cx="10688387" cy="278938"/>
          </a:xfrm>
          <a:custGeom>
            <a:avLst/>
            <a:gdLst/>
            <a:ahLst/>
            <a:cxnLst/>
            <a:rect l="l" t="t" r="r" b="b"/>
            <a:pathLst>
              <a:path w="12186285" h="252729">
                <a:moveTo>
                  <a:pt x="0" y="0"/>
                </a:moveTo>
                <a:lnTo>
                  <a:pt x="12185943" y="0"/>
                </a:lnTo>
                <a:lnTo>
                  <a:pt x="12185943" y="252734"/>
                </a:lnTo>
                <a:lnTo>
                  <a:pt x="0" y="252734"/>
                </a:lnTo>
                <a:lnTo>
                  <a:pt x="0" y="0"/>
                </a:lnTo>
                <a:close/>
              </a:path>
            </a:pathLst>
          </a:custGeom>
          <a:solidFill>
            <a:srgbClr val="595959"/>
          </a:solidFill>
        </p:spPr>
        <p:txBody>
          <a:bodyPr wrap="square" lIns="0" tIns="0" rIns="0" bIns="0" rtlCol="0"/>
          <a:lstStyle/>
          <a:p>
            <a:endParaRPr sz="1579"/>
          </a:p>
        </p:txBody>
      </p:sp>
      <p:sp>
        <p:nvSpPr>
          <p:cNvPr id="19" name="bg object 19"/>
          <p:cNvSpPr/>
          <p:nvPr/>
        </p:nvSpPr>
        <p:spPr>
          <a:xfrm>
            <a:off x="2692063" y="7263068"/>
            <a:ext cx="3675856" cy="306132"/>
          </a:xfrm>
          <a:prstGeom prst="rect">
            <a:avLst/>
          </a:prstGeom>
          <a:blipFill>
            <a:blip r:embed="rId8" cstate="email">
              <a:extLst>
                <a:ext uri="{28A0092B-C50C-407E-A947-70E740481C1C}">
                  <a14:useLocalDpi xmlns:a14="http://schemas.microsoft.com/office/drawing/2010/main"/>
                </a:ext>
              </a:extLst>
            </a:blip>
            <a:stretch>
              <a:fillRect/>
            </a:stretch>
          </a:blipFill>
        </p:spPr>
        <p:txBody>
          <a:bodyPr wrap="square" lIns="0" tIns="0" rIns="0" bIns="0" rtlCol="0"/>
          <a:lstStyle/>
          <a:p>
            <a:endParaRPr sz="1579"/>
          </a:p>
        </p:txBody>
      </p:sp>
      <p:sp>
        <p:nvSpPr>
          <p:cNvPr id="20" name="bg object 20"/>
          <p:cNvSpPr/>
          <p:nvPr/>
        </p:nvSpPr>
        <p:spPr>
          <a:xfrm>
            <a:off x="2713680" y="7290257"/>
            <a:ext cx="3585630" cy="274733"/>
          </a:xfrm>
          <a:custGeom>
            <a:avLst/>
            <a:gdLst/>
            <a:ahLst/>
            <a:cxnLst/>
            <a:rect l="l" t="t" r="r" b="b"/>
            <a:pathLst>
              <a:path w="4088129" h="248920">
                <a:moveTo>
                  <a:pt x="3963689" y="0"/>
                </a:moveTo>
                <a:lnTo>
                  <a:pt x="0" y="0"/>
                </a:lnTo>
                <a:lnTo>
                  <a:pt x="0" y="248595"/>
                </a:lnTo>
                <a:lnTo>
                  <a:pt x="4087982" y="248595"/>
                </a:lnTo>
                <a:lnTo>
                  <a:pt x="4087982" y="124300"/>
                </a:lnTo>
                <a:lnTo>
                  <a:pt x="3963689" y="0"/>
                </a:lnTo>
                <a:close/>
              </a:path>
            </a:pathLst>
          </a:custGeom>
          <a:solidFill>
            <a:srgbClr val="49C7FF"/>
          </a:solidFill>
        </p:spPr>
        <p:txBody>
          <a:bodyPr wrap="square" lIns="0" tIns="0" rIns="0" bIns="0" rtlCol="0"/>
          <a:lstStyle/>
          <a:p>
            <a:endParaRPr sz="1579"/>
          </a:p>
        </p:txBody>
      </p:sp>
      <p:sp>
        <p:nvSpPr>
          <p:cNvPr id="21" name="bg object 21"/>
          <p:cNvSpPr/>
          <p:nvPr/>
        </p:nvSpPr>
        <p:spPr>
          <a:xfrm>
            <a:off x="2512949" y="7263068"/>
            <a:ext cx="3675856" cy="306132"/>
          </a:xfrm>
          <a:prstGeom prst="rect">
            <a:avLst/>
          </a:prstGeom>
          <a:blipFill>
            <a:blip r:embed="rId9" cstate="email">
              <a:extLst>
                <a:ext uri="{28A0092B-C50C-407E-A947-70E740481C1C}">
                  <a14:useLocalDpi xmlns:a14="http://schemas.microsoft.com/office/drawing/2010/main"/>
                </a:ext>
              </a:extLst>
            </a:blip>
            <a:stretch>
              <a:fillRect/>
            </a:stretch>
          </a:blipFill>
        </p:spPr>
        <p:txBody>
          <a:bodyPr wrap="square" lIns="0" tIns="0" rIns="0" bIns="0" rtlCol="0"/>
          <a:lstStyle/>
          <a:p>
            <a:endParaRPr sz="1579"/>
          </a:p>
        </p:txBody>
      </p:sp>
      <p:sp>
        <p:nvSpPr>
          <p:cNvPr id="22" name="bg object 22"/>
          <p:cNvSpPr/>
          <p:nvPr/>
        </p:nvSpPr>
        <p:spPr>
          <a:xfrm>
            <a:off x="2535057" y="7290257"/>
            <a:ext cx="3585630" cy="274733"/>
          </a:xfrm>
          <a:custGeom>
            <a:avLst/>
            <a:gdLst/>
            <a:ahLst/>
            <a:cxnLst/>
            <a:rect l="l" t="t" r="r" b="b"/>
            <a:pathLst>
              <a:path w="4088129" h="248920">
                <a:moveTo>
                  <a:pt x="3963689" y="0"/>
                </a:moveTo>
                <a:lnTo>
                  <a:pt x="0" y="0"/>
                </a:lnTo>
                <a:lnTo>
                  <a:pt x="0" y="248595"/>
                </a:lnTo>
                <a:lnTo>
                  <a:pt x="4087982" y="248595"/>
                </a:lnTo>
                <a:lnTo>
                  <a:pt x="4087982" y="124300"/>
                </a:lnTo>
                <a:lnTo>
                  <a:pt x="3963689" y="0"/>
                </a:lnTo>
                <a:close/>
              </a:path>
            </a:pathLst>
          </a:custGeom>
          <a:solidFill>
            <a:srgbClr val="008FCE"/>
          </a:solidFill>
        </p:spPr>
        <p:txBody>
          <a:bodyPr wrap="square" lIns="0" tIns="0" rIns="0" bIns="0" rtlCol="0"/>
          <a:lstStyle/>
          <a:p>
            <a:endParaRPr sz="1579"/>
          </a:p>
        </p:txBody>
      </p:sp>
      <p:sp>
        <p:nvSpPr>
          <p:cNvPr id="23" name="bg object 23"/>
          <p:cNvSpPr/>
          <p:nvPr/>
        </p:nvSpPr>
        <p:spPr>
          <a:xfrm>
            <a:off x="1058647" y="7256339"/>
            <a:ext cx="3756057" cy="312860"/>
          </a:xfrm>
          <a:prstGeom prst="rect">
            <a:avLst/>
          </a:prstGeom>
          <a:blipFill>
            <a:blip r:embed="rId10" cstate="email">
              <a:extLst>
                <a:ext uri="{28A0092B-C50C-407E-A947-70E740481C1C}">
                  <a14:useLocalDpi xmlns:a14="http://schemas.microsoft.com/office/drawing/2010/main"/>
                </a:ext>
              </a:extLst>
            </a:blip>
            <a:stretch>
              <a:fillRect/>
            </a:stretch>
          </a:blipFill>
        </p:spPr>
        <p:txBody>
          <a:bodyPr wrap="square" lIns="0" tIns="0" rIns="0" bIns="0" rtlCol="0"/>
          <a:lstStyle/>
          <a:p>
            <a:endParaRPr sz="1579"/>
          </a:p>
        </p:txBody>
      </p:sp>
      <p:sp>
        <p:nvSpPr>
          <p:cNvPr id="24" name="bg object 24"/>
          <p:cNvSpPr/>
          <p:nvPr/>
        </p:nvSpPr>
        <p:spPr>
          <a:xfrm>
            <a:off x="1081187" y="7283571"/>
            <a:ext cx="3664717" cy="285947"/>
          </a:xfrm>
          <a:custGeom>
            <a:avLst/>
            <a:gdLst/>
            <a:ahLst/>
            <a:cxnLst/>
            <a:rect l="l" t="t" r="r" b="b"/>
            <a:pathLst>
              <a:path w="4178300" h="259079">
                <a:moveTo>
                  <a:pt x="4048621" y="0"/>
                </a:moveTo>
                <a:lnTo>
                  <a:pt x="0" y="0"/>
                </a:lnTo>
                <a:lnTo>
                  <a:pt x="0" y="258506"/>
                </a:lnTo>
                <a:lnTo>
                  <a:pt x="4177872" y="258506"/>
                </a:lnTo>
                <a:lnTo>
                  <a:pt x="4177872" y="129252"/>
                </a:lnTo>
                <a:lnTo>
                  <a:pt x="4048621" y="0"/>
                </a:lnTo>
                <a:close/>
              </a:path>
            </a:pathLst>
          </a:custGeom>
          <a:solidFill>
            <a:srgbClr val="006A97"/>
          </a:solidFill>
        </p:spPr>
        <p:txBody>
          <a:bodyPr wrap="square" lIns="0" tIns="0" rIns="0" bIns="0" rtlCol="0"/>
          <a:lstStyle/>
          <a:p>
            <a:endParaRPr sz="1579"/>
          </a:p>
        </p:txBody>
      </p:sp>
      <p:sp>
        <p:nvSpPr>
          <p:cNvPr id="25" name="bg object 25"/>
          <p:cNvSpPr/>
          <p:nvPr/>
        </p:nvSpPr>
        <p:spPr>
          <a:xfrm>
            <a:off x="866166" y="7256339"/>
            <a:ext cx="3756057" cy="312860"/>
          </a:xfrm>
          <a:prstGeom prst="rect">
            <a:avLst/>
          </a:prstGeom>
          <a:blipFill>
            <a:blip r:embed="rId11" cstate="email">
              <a:extLst>
                <a:ext uri="{28A0092B-C50C-407E-A947-70E740481C1C}">
                  <a14:useLocalDpi xmlns:a14="http://schemas.microsoft.com/office/drawing/2010/main"/>
                </a:ext>
              </a:extLst>
            </a:blip>
            <a:stretch>
              <a:fillRect/>
            </a:stretch>
          </a:blipFill>
        </p:spPr>
        <p:txBody>
          <a:bodyPr wrap="square" lIns="0" tIns="0" rIns="0" bIns="0" rtlCol="0"/>
          <a:lstStyle/>
          <a:p>
            <a:endParaRPr sz="1579"/>
          </a:p>
        </p:txBody>
      </p:sp>
      <p:sp>
        <p:nvSpPr>
          <p:cNvPr id="26" name="bg object 26"/>
          <p:cNvSpPr/>
          <p:nvPr/>
        </p:nvSpPr>
        <p:spPr>
          <a:xfrm>
            <a:off x="887429" y="7283571"/>
            <a:ext cx="3664717" cy="274733"/>
          </a:xfrm>
          <a:custGeom>
            <a:avLst/>
            <a:gdLst/>
            <a:ahLst/>
            <a:cxnLst/>
            <a:rect l="l" t="t" r="r" b="b"/>
            <a:pathLst>
              <a:path w="4178300" h="248920">
                <a:moveTo>
                  <a:pt x="4053436" y="0"/>
                </a:moveTo>
                <a:lnTo>
                  <a:pt x="0" y="0"/>
                </a:lnTo>
                <a:lnTo>
                  <a:pt x="0" y="248879"/>
                </a:lnTo>
                <a:lnTo>
                  <a:pt x="4177873" y="248879"/>
                </a:lnTo>
                <a:lnTo>
                  <a:pt x="4177873" y="124441"/>
                </a:lnTo>
                <a:lnTo>
                  <a:pt x="4053436" y="0"/>
                </a:lnTo>
                <a:close/>
              </a:path>
            </a:pathLst>
          </a:custGeom>
          <a:solidFill>
            <a:srgbClr val="005D85"/>
          </a:solidFill>
        </p:spPr>
        <p:txBody>
          <a:bodyPr wrap="square" lIns="0" tIns="0" rIns="0" bIns="0" rtlCol="0"/>
          <a:lstStyle/>
          <a:p>
            <a:endParaRPr sz="1579"/>
          </a:p>
        </p:txBody>
      </p:sp>
      <p:sp>
        <p:nvSpPr>
          <p:cNvPr id="27" name="bg object 27"/>
          <p:cNvSpPr/>
          <p:nvPr/>
        </p:nvSpPr>
        <p:spPr>
          <a:xfrm>
            <a:off x="157727" y="7256339"/>
            <a:ext cx="1849958" cy="312860"/>
          </a:xfrm>
          <a:prstGeom prst="rect">
            <a:avLst/>
          </a:prstGeom>
          <a:blipFill>
            <a:blip r:embed="rId12" cstate="email">
              <a:extLst>
                <a:ext uri="{28A0092B-C50C-407E-A947-70E740481C1C}">
                  <a14:useLocalDpi xmlns:a14="http://schemas.microsoft.com/office/drawing/2010/main"/>
                </a:ext>
              </a:extLst>
            </a:blip>
            <a:stretch>
              <a:fillRect/>
            </a:stretch>
          </a:blipFill>
        </p:spPr>
        <p:txBody>
          <a:bodyPr wrap="square" lIns="0" tIns="0" rIns="0" bIns="0" rtlCol="0"/>
          <a:lstStyle/>
          <a:p>
            <a:endParaRPr sz="1579"/>
          </a:p>
        </p:txBody>
      </p:sp>
      <p:sp>
        <p:nvSpPr>
          <p:cNvPr id="28" name="bg object 28"/>
          <p:cNvSpPr/>
          <p:nvPr/>
        </p:nvSpPr>
        <p:spPr>
          <a:xfrm>
            <a:off x="180142" y="7283571"/>
            <a:ext cx="1758285" cy="285947"/>
          </a:xfrm>
          <a:custGeom>
            <a:avLst/>
            <a:gdLst/>
            <a:ahLst/>
            <a:cxnLst/>
            <a:rect l="l" t="t" r="r" b="b"/>
            <a:pathLst>
              <a:path w="2004695" h="259079">
                <a:moveTo>
                  <a:pt x="1871348" y="0"/>
                </a:moveTo>
                <a:lnTo>
                  <a:pt x="0" y="0"/>
                </a:lnTo>
                <a:lnTo>
                  <a:pt x="0" y="258791"/>
                </a:lnTo>
                <a:lnTo>
                  <a:pt x="2004413" y="258791"/>
                </a:lnTo>
                <a:lnTo>
                  <a:pt x="2004413" y="133067"/>
                </a:lnTo>
                <a:lnTo>
                  <a:pt x="1871348" y="0"/>
                </a:lnTo>
                <a:close/>
              </a:path>
            </a:pathLst>
          </a:custGeom>
          <a:solidFill>
            <a:srgbClr val="D86422"/>
          </a:solidFill>
        </p:spPr>
        <p:txBody>
          <a:bodyPr wrap="square" lIns="0" tIns="0" rIns="0" bIns="0" rtlCol="0"/>
          <a:lstStyle/>
          <a:p>
            <a:endParaRPr sz="1579"/>
          </a:p>
        </p:txBody>
      </p:sp>
      <p:sp>
        <p:nvSpPr>
          <p:cNvPr id="29" name="bg object 29"/>
          <p:cNvSpPr/>
          <p:nvPr/>
        </p:nvSpPr>
        <p:spPr>
          <a:xfrm>
            <a:off x="1" y="7256339"/>
            <a:ext cx="1828571" cy="312860"/>
          </a:xfrm>
          <a:prstGeom prst="rect">
            <a:avLst/>
          </a:prstGeom>
          <a:blipFill>
            <a:blip r:embed="rId13" cstate="email">
              <a:extLst>
                <a:ext uri="{28A0092B-C50C-407E-A947-70E740481C1C}">
                  <a14:useLocalDpi xmlns:a14="http://schemas.microsoft.com/office/drawing/2010/main"/>
                </a:ext>
              </a:extLst>
            </a:blip>
            <a:stretch>
              <a:fillRect/>
            </a:stretch>
          </a:blipFill>
        </p:spPr>
        <p:txBody>
          <a:bodyPr wrap="square" lIns="0" tIns="0" rIns="0" bIns="0" rtlCol="0"/>
          <a:lstStyle/>
          <a:p>
            <a:endParaRPr sz="1579"/>
          </a:p>
        </p:txBody>
      </p:sp>
      <p:sp>
        <p:nvSpPr>
          <p:cNvPr id="30" name="bg object 30"/>
          <p:cNvSpPr/>
          <p:nvPr/>
        </p:nvSpPr>
        <p:spPr>
          <a:xfrm>
            <a:off x="1" y="7283571"/>
            <a:ext cx="1758285" cy="285947"/>
          </a:xfrm>
          <a:custGeom>
            <a:avLst/>
            <a:gdLst/>
            <a:ahLst/>
            <a:cxnLst/>
            <a:rect l="l" t="t" r="r" b="b"/>
            <a:pathLst>
              <a:path w="2004695" h="259079">
                <a:moveTo>
                  <a:pt x="1871348" y="0"/>
                </a:moveTo>
                <a:lnTo>
                  <a:pt x="0" y="0"/>
                </a:lnTo>
                <a:lnTo>
                  <a:pt x="0" y="258791"/>
                </a:lnTo>
                <a:lnTo>
                  <a:pt x="2004413" y="258791"/>
                </a:lnTo>
                <a:lnTo>
                  <a:pt x="2004413" y="133067"/>
                </a:lnTo>
                <a:lnTo>
                  <a:pt x="1871348" y="0"/>
                </a:lnTo>
                <a:close/>
              </a:path>
            </a:pathLst>
          </a:custGeom>
          <a:solidFill>
            <a:srgbClr val="A24B19"/>
          </a:solidFill>
        </p:spPr>
        <p:txBody>
          <a:bodyPr wrap="square" lIns="0" tIns="0" rIns="0" bIns="0" rtlCol="0"/>
          <a:lstStyle/>
          <a:p>
            <a:endParaRPr sz="1579"/>
          </a:p>
        </p:txBody>
      </p:sp>
      <p:sp>
        <p:nvSpPr>
          <p:cNvPr id="2" name="Holder 2"/>
          <p:cNvSpPr>
            <a:spLocks noGrp="1"/>
          </p:cNvSpPr>
          <p:nvPr>
            <p:ph type="title"/>
          </p:nvPr>
        </p:nvSpPr>
        <p:spPr>
          <a:xfrm>
            <a:off x="3662405" y="-88026"/>
            <a:ext cx="3368588" cy="739284"/>
          </a:xfrm>
          <a:prstGeom prst="rect">
            <a:avLst/>
          </a:prstGeom>
        </p:spPr>
        <p:txBody>
          <a:bodyPr wrap="square" lIns="0" tIns="0" rIns="0" bIns="0">
            <a:spAutoFit/>
          </a:bodyPr>
          <a:lstStyle>
            <a:lvl1pPr>
              <a:defRPr sz="4800" b="1" i="0">
                <a:solidFill>
                  <a:schemeClr val="bg1"/>
                </a:solidFill>
                <a:latin typeface="Arial"/>
                <a:cs typeface="Arial"/>
              </a:defRPr>
            </a:lvl1pPr>
          </a:lstStyle>
          <a:p>
            <a:endParaRPr/>
          </a:p>
        </p:txBody>
      </p:sp>
      <p:sp>
        <p:nvSpPr>
          <p:cNvPr id="3" name="Holder 3"/>
          <p:cNvSpPr>
            <a:spLocks noGrp="1"/>
          </p:cNvSpPr>
          <p:nvPr>
            <p:ph type="body" idx="1"/>
          </p:nvPr>
        </p:nvSpPr>
        <p:spPr>
          <a:xfrm>
            <a:off x="387505" y="2296551"/>
            <a:ext cx="9271512" cy="292633"/>
          </a:xfrm>
          <a:prstGeom prst="rect">
            <a:avLst/>
          </a:prstGeom>
        </p:spPr>
        <p:txBody>
          <a:bodyPr wrap="square" lIns="0" tIns="0" rIns="0" bIns="0">
            <a:spAutoFit/>
          </a:bodyPr>
          <a:lstStyle>
            <a:lvl1pPr>
              <a:defRPr sz="1900" b="0" i="0">
                <a:solidFill>
                  <a:schemeClr val="tx1"/>
                </a:solidFill>
                <a:latin typeface="Roboto"/>
                <a:cs typeface="Roboto"/>
              </a:defRPr>
            </a:lvl1pPr>
          </a:lstStyle>
          <a:p>
            <a:endParaRPr/>
          </a:p>
        </p:txBody>
      </p:sp>
      <p:sp>
        <p:nvSpPr>
          <p:cNvPr id="4" name="Holder 4"/>
          <p:cNvSpPr>
            <a:spLocks noGrp="1"/>
          </p:cNvSpPr>
          <p:nvPr>
            <p:ph type="ftr" sz="quarter" idx="5"/>
          </p:nvPr>
        </p:nvSpPr>
        <p:spPr>
          <a:xfrm>
            <a:off x="66894" y="7342359"/>
            <a:ext cx="1558340" cy="155879"/>
          </a:xfrm>
          <a:prstGeom prst="rect">
            <a:avLst/>
          </a:prstGeom>
        </p:spPr>
        <p:txBody>
          <a:bodyPr wrap="square" lIns="0" tIns="0" rIns="0" bIns="0">
            <a:spAutoFit/>
          </a:bodyPr>
          <a:lstStyle>
            <a:lvl1pPr>
              <a:defRPr sz="1053" b="1" i="0">
                <a:solidFill>
                  <a:schemeClr val="bg1"/>
                </a:solidFill>
                <a:latin typeface="Arial"/>
                <a:cs typeface="Arial"/>
              </a:defRPr>
            </a:lvl1pPr>
          </a:lstStyle>
          <a:p>
            <a:pPr marL="11139">
              <a:lnSpc>
                <a:spcPts val="1250"/>
              </a:lnSpc>
            </a:pPr>
            <a:endParaRPr lang="en-GB" spc="-4" dirty="0"/>
          </a:p>
        </p:txBody>
      </p:sp>
      <p:sp>
        <p:nvSpPr>
          <p:cNvPr id="5" name="Holder 5"/>
          <p:cNvSpPr>
            <a:spLocks noGrp="1"/>
          </p:cNvSpPr>
          <p:nvPr>
            <p:ph type="dt" sz="half" idx="6"/>
          </p:nvPr>
        </p:nvSpPr>
        <p:spPr>
          <a:xfrm>
            <a:off x="534670" y="7039356"/>
            <a:ext cx="2459482" cy="277232"/>
          </a:xfrm>
          <a:prstGeom prst="rect">
            <a:avLst/>
          </a:prstGeom>
        </p:spPr>
        <p:txBody>
          <a:bodyPr wrap="square" lIns="0" tIns="0" rIns="0" bIns="0">
            <a:spAutoFit/>
          </a:bodyPr>
          <a:lstStyle>
            <a:lvl1pPr algn="l">
              <a:defRPr>
                <a:solidFill>
                  <a:schemeClr val="tx1">
                    <a:tint val="75000"/>
                  </a:schemeClr>
                </a:solidFill>
              </a:defRPr>
            </a:lvl1pPr>
          </a:lstStyle>
          <a:p>
            <a:fld id="{471BF249-5186-4C96-A4D4-68857C046CF9}" type="datetime4">
              <a:rPr lang="fr-FR" smtClean="0"/>
              <a:t>9 décembre 2020</a:t>
            </a:fld>
            <a:endParaRPr lang="en-US"/>
          </a:p>
        </p:txBody>
      </p:sp>
      <p:sp>
        <p:nvSpPr>
          <p:cNvPr id="6" name="Holder 6"/>
          <p:cNvSpPr>
            <a:spLocks noGrp="1"/>
          </p:cNvSpPr>
          <p:nvPr>
            <p:ph type="sldNum" sz="quarter" idx="7"/>
          </p:nvPr>
        </p:nvSpPr>
        <p:spPr>
          <a:xfrm>
            <a:off x="9999661" y="7322174"/>
            <a:ext cx="541909" cy="155879"/>
          </a:xfrm>
          <a:prstGeom prst="rect">
            <a:avLst/>
          </a:prstGeom>
        </p:spPr>
        <p:txBody>
          <a:bodyPr wrap="square" lIns="0" tIns="0" rIns="0" bIns="0">
            <a:spAutoFit/>
          </a:bodyPr>
          <a:lstStyle>
            <a:lvl1pPr>
              <a:defRPr sz="1053" b="1" i="0">
                <a:solidFill>
                  <a:schemeClr val="bg1"/>
                </a:solidFill>
                <a:latin typeface="Arial"/>
                <a:cs typeface="Arial"/>
              </a:defRPr>
            </a:lvl1pPr>
          </a:lstStyle>
          <a:p>
            <a:pPr marL="11139">
              <a:lnSpc>
                <a:spcPts val="1250"/>
              </a:lnSpc>
            </a:pPr>
            <a:r>
              <a:rPr lang="en-GB" spc="-4"/>
              <a:t>page</a:t>
            </a:r>
            <a:r>
              <a:rPr lang="en-GB" spc="-48"/>
              <a:t> </a:t>
            </a:r>
            <a:fld id="{81D60167-4931-47E6-BA6A-407CBD079E47}" type="slidenum">
              <a:rPr smtClean="0"/>
              <a:pPr marL="11139">
                <a:lnSpc>
                  <a:spcPts val="1250"/>
                </a:lnSpc>
              </a:pPr>
              <a:t>‹#›</a:t>
            </a:fld>
            <a:endParaRPr dirty="0"/>
          </a:p>
        </p:txBody>
      </p:sp>
    </p:spTree>
    <p:extLst>
      <p:ext uri="{BB962C8B-B14F-4D97-AF65-F5344CB8AC3E}">
        <p14:creationId xmlns:p14="http://schemas.microsoft.com/office/powerpoint/2010/main" val="2730801979"/>
      </p:ext>
    </p:extLst>
  </p:cSld>
  <p:clrMap bg1="lt1" tx1="dk1" bg2="lt2" tx2="dk2" accent1="accent1" accent2="accent2" accent3="accent3" accent4="accent4" accent5="accent5" accent6="accent6" hlink="hlink" folHlink="folHlink"/>
  <p:sldLayoutIdLst>
    <p:sldLayoutId id="2147483679" r:id="rId1"/>
    <p:sldLayoutId id="2147483680" r:id="rId2"/>
    <p:sldLayoutId id="2147483681" r:id="rId3"/>
    <p:sldLayoutId id="2147483682" r:id="rId4"/>
    <p:sldLayoutId id="2147483683" r:id="rId5"/>
  </p:sldLayoutIdLst>
  <p:hf sldNum="0" hdr="0" ftr="0"/>
  <p:txStyles>
    <p:titleStyle>
      <a:lvl1pPr>
        <a:defRPr>
          <a:latin typeface="+mj-lt"/>
          <a:ea typeface="+mj-ea"/>
          <a:cs typeface="+mj-cs"/>
        </a:defRPr>
      </a:lvl1pPr>
    </p:titleStyle>
    <p:bodyStyle>
      <a:lvl1pPr marL="0">
        <a:defRPr>
          <a:latin typeface="+mn-lt"/>
          <a:ea typeface="+mn-ea"/>
          <a:cs typeface="+mn-cs"/>
        </a:defRPr>
      </a:lvl1pPr>
      <a:lvl2pPr marL="401010">
        <a:defRPr>
          <a:latin typeface="+mn-lt"/>
          <a:ea typeface="+mn-ea"/>
          <a:cs typeface="+mn-cs"/>
        </a:defRPr>
      </a:lvl2pPr>
      <a:lvl3pPr marL="802020">
        <a:defRPr>
          <a:latin typeface="+mn-lt"/>
          <a:ea typeface="+mn-ea"/>
          <a:cs typeface="+mn-cs"/>
        </a:defRPr>
      </a:lvl3pPr>
      <a:lvl4pPr marL="1203030">
        <a:defRPr>
          <a:latin typeface="+mn-lt"/>
          <a:ea typeface="+mn-ea"/>
          <a:cs typeface="+mn-cs"/>
        </a:defRPr>
      </a:lvl4pPr>
      <a:lvl5pPr marL="1604040">
        <a:defRPr>
          <a:latin typeface="+mn-lt"/>
          <a:ea typeface="+mn-ea"/>
          <a:cs typeface="+mn-cs"/>
        </a:defRPr>
      </a:lvl5pPr>
      <a:lvl6pPr marL="2005051">
        <a:defRPr>
          <a:latin typeface="+mn-lt"/>
          <a:ea typeface="+mn-ea"/>
          <a:cs typeface="+mn-cs"/>
        </a:defRPr>
      </a:lvl6pPr>
      <a:lvl7pPr marL="2406061">
        <a:defRPr>
          <a:latin typeface="+mn-lt"/>
          <a:ea typeface="+mn-ea"/>
          <a:cs typeface="+mn-cs"/>
        </a:defRPr>
      </a:lvl7pPr>
      <a:lvl8pPr marL="2807071">
        <a:defRPr>
          <a:latin typeface="+mn-lt"/>
          <a:ea typeface="+mn-ea"/>
          <a:cs typeface="+mn-cs"/>
        </a:defRPr>
      </a:lvl8pPr>
      <a:lvl9pPr marL="3208081">
        <a:defRPr>
          <a:latin typeface="+mn-lt"/>
          <a:ea typeface="+mn-ea"/>
          <a:cs typeface="+mn-cs"/>
        </a:defRPr>
      </a:lvl9pPr>
    </p:bodyStyle>
    <p:otherStyle>
      <a:lvl1pPr marL="0">
        <a:defRPr>
          <a:latin typeface="+mn-lt"/>
          <a:ea typeface="+mn-ea"/>
          <a:cs typeface="+mn-cs"/>
        </a:defRPr>
      </a:lvl1pPr>
      <a:lvl2pPr marL="401010">
        <a:defRPr>
          <a:latin typeface="+mn-lt"/>
          <a:ea typeface="+mn-ea"/>
          <a:cs typeface="+mn-cs"/>
        </a:defRPr>
      </a:lvl2pPr>
      <a:lvl3pPr marL="802020">
        <a:defRPr>
          <a:latin typeface="+mn-lt"/>
          <a:ea typeface="+mn-ea"/>
          <a:cs typeface="+mn-cs"/>
        </a:defRPr>
      </a:lvl3pPr>
      <a:lvl4pPr marL="1203030">
        <a:defRPr>
          <a:latin typeface="+mn-lt"/>
          <a:ea typeface="+mn-ea"/>
          <a:cs typeface="+mn-cs"/>
        </a:defRPr>
      </a:lvl4pPr>
      <a:lvl5pPr marL="1604040">
        <a:defRPr>
          <a:latin typeface="+mn-lt"/>
          <a:ea typeface="+mn-ea"/>
          <a:cs typeface="+mn-cs"/>
        </a:defRPr>
      </a:lvl5pPr>
      <a:lvl6pPr marL="2005051">
        <a:defRPr>
          <a:latin typeface="+mn-lt"/>
          <a:ea typeface="+mn-ea"/>
          <a:cs typeface="+mn-cs"/>
        </a:defRPr>
      </a:lvl6pPr>
      <a:lvl7pPr marL="2406061">
        <a:defRPr>
          <a:latin typeface="+mn-lt"/>
          <a:ea typeface="+mn-ea"/>
          <a:cs typeface="+mn-cs"/>
        </a:defRPr>
      </a:lvl7pPr>
      <a:lvl8pPr marL="2807071">
        <a:defRPr>
          <a:latin typeface="+mn-lt"/>
          <a:ea typeface="+mn-ea"/>
          <a:cs typeface="+mn-cs"/>
        </a:defRPr>
      </a:lvl8pPr>
      <a:lvl9pPr marL="3208081">
        <a:defRPr>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tags" Target="../tags/tag8.xml"/><Relationship Id="rId13" Type="http://schemas.openxmlformats.org/officeDocument/2006/relationships/image" Target="../media/image24.jpg"/><Relationship Id="rId3" Type="http://schemas.openxmlformats.org/officeDocument/2006/relationships/tags" Target="../tags/tag3.xml"/><Relationship Id="rId7" Type="http://schemas.openxmlformats.org/officeDocument/2006/relationships/tags" Target="../tags/tag7.xml"/><Relationship Id="rId12" Type="http://schemas.openxmlformats.org/officeDocument/2006/relationships/notesSlide" Target="../notesSlides/notesSlide1.xml"/><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tags" Target="../tags/tag6.xml"/><Relationship Id="rId11" Type="http://schemas.openxmlformats.org/officeDocument/2006/relationships/slideLayout" Target="../slideLayouts/slideLayout2.xml"/><Relationship Id="rId5" Type="http://schemas.openxmlformats.org/officeDocument/2006/relationships/tags" Target="../tags/tag5.xml"/><Relationship Id="rId15" Type="http://schemas.openxmlformats.org/officeDocument/2006/relationships/image" Target="../media/image15.jpeg"/><Relationship Id="rId10" Type="http://schemas.openxmlformats.org/officeDocument/2006/relationships/tags" Target="../tags/tag10.xml"/><Relationship Id="rId4" Type="http://schemas.openxmlformats.org/officeDocument/2006/relationships/tags" Target="../tags/tag4.xml"/><Relationship Id="rId9" Type="http://schemas.openxmlformats.org/officeDocument/2006/relationships/tags" Target="../tags/tag9.xml"/><Relationship Id="rId14" Type="http://schemas.openxmlformats.org/officeDocument/2006/relationships/image" Target="../media/image25.png"/></Relationships>
</file>

<file path=ppt/slides/_rels/slide10.xml.rels><?xml version="1.0" encoding="UTF-8" standalone="yes"?>
<Relationships xmlns="http://schemas.openxmlformats.org/package/2006/relationships"><Relationship Id="rId3" Type="http://schemas.openxmlformats.org/officeDocument/2006/relationships/tags" Target="../tags/tag70.xml"/><Relationship Id="rId2" Type="http://schemas.openxmlformats.org/officeDocument/2006/relationships/tags" Target="../tags/tag69.xml"/><Relationship Id="rId1" Type="http://schemas.openxmlformats.org/officeDocument/2006/relationships/tags" Target="../tags/tag68.xml"/><Relationship Id="rId6" Type="http://schemas.openxmlformats.org/officeDocument/2006/relationships/image" Target="../media/image36.png"/><Relationship Id="rId5" Type="http://schemas.openxmlformats.org/officeDocument/2006/relationships/notesSlide" Target="../notesSlides/notesSlide10.xml"/><Relationship Id="rId4"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8" Type="http://schemas.openxmlformats.org/officeDocument/2006/relationships/tags" Target="../tags/tag78.xml"/><Relationship Id="rId3" Type="http://schemas.openxmlformats.org/officeDocument/2006/relationships/tags" Target="../tags/tag73.xml"/><Relationship Id="rId7" Type="http://schemas.openxmlformats.org/officeDocument/2006/relationships/tags" Target="../tags/tag77.xml"/><Relationship Id="rId2" Type="http://schemas.openxmlformats.org/officeDocument/2006/relationships/tags" Target="../tags/tag72.xml"/><Relationship Id="rId1" Type="http://schemas.openxmlformats.org/officeDocument/2006/relationships/tags" Target="../tags/tag71.xml"/><Relationship Id="rId6" Type="http://schemas.openxmlformats.org/officeDocument/2006/relationships/tags" Target="../tags/tag76.xml"/><Relationship Id="rId11" Type="http://schemas.openxmlformats.org/officeDocument/2006/relationships/image" Target="../media/image37.jpeg"/><Relationship Id="rId5" Type="http://schemas.openxmlformats.org/officeDocument/2006/relationships/tags" Target="../tags/tag75.xml"/><Relationship Id="rId10" Type="http://schemas.openxmlformats.org/officeDocument/2006/relationships/notesSlide" Target="../notesSlides/notesSlide11.xml"/><Relationship Id="rId4" Type="http://schemas.openxmlformats.org/officeDocument/2006/relationships/tags" Target="../tags/tag74.xml"/><Relationship Id="rId9"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8" Type="http://schemas.openxmlformats.org/officeDocument/2006/relationships/notesSlide" Target="../notesSlides/notesSlide12.xml"/><Relationship Id="rId3" Type="http://schemas.openxmlformats.org/officeDocument/2006/relationships/tags" Target="../tags/tag81.xml"/><Relationship Id="rId7" Type="http://schemas.openxmlformats.org/officeDocument/2006/relationships/slideLayout" Target="../slideLayouts/slideLayout18.xml"/><Relationship Id="rId2" Type="http://schemas.openxmlformats.org/officeDocument/2006/relationships/tags" Target="../tags/tag80.xml"/><Relationship Id="rId1" Type="http://schemas.openxmlformats.org/officeDocument/2006/relationships/tags" Target="../tags/tag79.xml"/><Relationship Id="rId6" Type="http://schemas.openxmlformats.org/officeDocument/2006/relationships/tags" Target="../tags/tag84.xml"/><Relationship Id="rId5" Type="http://schemas.openxmlformats.org/officeDocument/2006/relationships/tags" Target="../tags/tag83.xml"/><Relationship Id="rId10" Type="http://schemas.openxmlformats.org/officeDocument/2006/relationships/image" Target="../media/image39.png"/><Relationship Id="rId4" Type="http://schemas.openxmlformats.org/officeDocument/2006/relationships/tags" Target="../tags/tag82.xml"/><Relationship Id="rId9" Type="http://schemas.openxmlformats.org/officeDocument/2006/relationships/image" Target="../media/image38.png"/></Relationships>
</file>

<file path=ppt/slides/_rels/slide13.xml.rels><?xml version="1.0" encoding="UTF-8" standalone="yes"?>
<Relationships xmlns="http://schemas.openxmlformats.org/package/2006/relationships"><Relationship Id="rId8" Type="http://schemas.openxmlformats.org/officeDocument/2006/relationships/tags" Target="../tags/tag92.xml"/><Relationship Id="rId13" Type="http://schemas.openxmlformats.org/officeDocument/2006/relationships/comments" Target="../comments/comment1.xml"/><Relationship Id="rId3" Type="http://schemas.openxmlformats.org/officeDocument/2006/relationships/tags" Target="../tags/tag87.xml"/><Relationship Id="rId7" Type="http://schemas.openxmlformats.org/officeDocument/2006/relationships/tags" Target="../tags/tag91.xml"/><Relationship Id="rId12" Type="http://schemas.openxmlformats.org/officeDocument/2006/relationships/image" Target="../media/image40.png"/><Relationship Id="rId2" Type="http://schemas.openxmlformats.org/officeDocument/2006/relationships/tags" Target="../tags/tag86.xml"/><Relationship Id="rId1" Type="http://schemas.openxmlformats.org/officeDocument/2006/relationships/tags" Target="../tags/tag85.xml"/><Relationship Id="rId6" Type="http://schemas.openxmlformats.org/officeDocument/2006/relationships/tags" Target="../tags/tag90.xml"/><Relationship Id="rId11" Type="http://schemas.openxmlformats.org/officeDocument/2006/relationships/notesSlide" Target="../notesSlides/notesSlide13.xml"/><Relationship Id="rId5" Type="http://schemas.openxmlformats.org/officeDocument/2006/relationships/tags" Target="../tags/tag89.xml"/><Relationship Id="rId10" Type="http://schemas.openxmlformats.org/officeDocument/2006/relationships/slideLayout" Target="../slideLayouts/slideLayout2.xml"/><Relationship Id="rId4" Type="http://schemas.openxmlformats.org/officeDocument/2006/relationships/tags" Target="../tags/tag88.xml"/><Relationship Id="rId9" Type="http://schemas.openxmlformats.org/officeDocument/2006/relationships/tags" Target="../tags/tag93.xml"/></Relationships>
</file>

<file path=ppt/slides/_rels/slide14.xml.rels><?xml version="1.0" encoding="UTF-8" standalone="yes"?>
<Relationships xmlns="http://schemas.openxmlformats.org/package/2006/relationships"><Relationship Id="rId8" Type="http://schemas.openxmlformats.org/officeDocument/2006/relationships/tags" Target="../tags/tag101.xml"/><Relationship Id="rId3" Type="http://schemas.openxmlformats.org/officeDocument/2006/relationships/tags" Target="../tags/tag96.xml"/><Relationship Id="rId7" Type="http://schemas.openxmlformats.org/officeDocument/2006/relationships/tags" Target="../tags/tag100.xml"/><Relationship Id="rId2" Type="http://schemas.openxmlformats.org/officeDocument/2006/relationships/tags" Target="../tags/tag95.xml"/><Relationship Id="rId1" Type="http://schemas.openxmlformats.org/officeDocument/2006/relationships/tags" Target="../tags/tag94.xml"/><Relationship Id="rId6" Type="http://schemas.openxmlformats.org/officeDocument/2006/relationships/tags" Target="../tags/tag99.xml"/><Relationship Id="rId11" Type="http://schemas.openxmlformats.org/officeDocument/2006/relationships/image" Target="../media/image41.jpeg"/><Relationship Id="rId5" Type="http://schemas.openxmlformats.org/officeDocument/2006/relationships/tags" Target="../tags/tag98.xml"/><Relationship Id="rId10" Type="http://schemas.openxmlformats.org/officeDocument/2006/relationships/notesSlide" Target="../notesSlides/notesSlide14.xml"/><Relationship Id="rId4" Type="http://schemas.openxmlformats.org/officeDocument/2006/relationships/tags" Target="../tags/tag97.xml"/><Relationship Id="rId9"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8" Type="http://schemas.openxmlformats.org/officeDocument/2006/relationships/tags" Target="../tags/tag109.xml"/><Relationship Id="rId13" Type="http://schemas.openxmlformats.org/officeDocument/2006/relationships/image" Target="../media/image44.jpg"/><Relationship Id="rId3" Type="http://schemas.openxmlformats.org/officeDocument/2006/relationships/tags" Target="../tags/tag104.xml"/><Relationship Id="rId7" Type="http://schemas.openxmlformats.org/officeDocument/2006/relationships/tags" Target="../tags/tag108.xml"/><Relationship Id="rId12" Type="http://schemas.openxmlformats.org/officeDocument/2006/relationships/image" Target="../media/image43.png"/><Relationship Id="rId2" Type="http://schemas.openxmlformats.org/officeDocument/2006/relationships/tags" Target="../tags/tag103.xml"/><Relationship Id="rId1" Type="http://schemas.openxmlformats.org/officeDocument/2006/relationships/tags" Target="../tags/tag102.xml"/><Relationship Id="rId6" Type="http://schemas.openxmlformats.org/officeDocument/2006/relationships/tags" Target="../tags/tag107.xml"/><Relationship Id="rId11" Type="http://schemas.openxmlformats.org/officeDocument/2006/relationships/image" Target="../media/image42.png"/><Relationship Id="rId5" Type="http://schemas.openxmlformats.org/officeDocument/2006/relationships/tags" Target="../tags/tag106.xml"/><Relationship Id="rId10" Type="http://schemas.openxmlformats.org/officeDocument/2006/relationships/notesSlide" Target="../notesSlides/notesSlide15.xml"/><Relationship Id="rId4" Type="http://schemas.openxmlformats.org/officeDocument/2006/relationships/tags" Target="../tags/tag105.xml"/><Relationship Id="rId9"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8" Type="http://schemas.openxmlformats.org/officeDocument/2006/relationships/tags" Target="../tags/tag117.xml"/><Relationship Id="rId13" Type="http://schemas.openxmlformats.org/officeDocument/2006/relationships/image" Target="../media/image45.emf"/><Relationship Id="rId3" Type="http://schemas.openxmlformats.org/officeDocument/2006/relationships/tags" Target="../tags/tag112.xml"/><Relationship Id="rId7" Type="http://schemas.openxmlformats.org/officeDocument/2006/relationships/tags" Target="../tags/tag116.xml"/><Relationship Id="rId12" Type="http://schemas.openxmlformats.org/officeDocument/2006/relationships/image" Target="../media/image43.png"/><Relationship Id="rId2" Type="http://schemas.openxmlformats.org/officeDocument/2006/relationships/tags" Target="../tags/tag111.xml"/><Relationship Id="rId1" Type="http://schemas.openxmlformats.org/officeDocument/2006/relationships/tags" Target="../tags/tag110.xml"/><Relationship Id="rId6" Type="http://schemas.openxmlformats.org/officeDocument/2006/relationships/tags" Target="../tags/tag115.xml"/><Relationship Id="rId11" Type="http://schemas.openxmlformats.org/officeDocument/2006/relationships/image" Target="../media/image42.png"/><Relationship Id="rId5" Type="http://schemas.openxmlformats.org/officeDocument/2006/relationships/tags" Target="../tags/tag114.xml"/><Relationship Id="rId10" Type="http://schemas.openxmlformats.org/officeDocument/2006/relationships/notesSlide" Target="../notesSlides/notesSlide16.xml"/><Relationship Id="rId4" Type="http://schemas.openxmlformats.org/officeDocument/2006/relationships/tags" Target="../tags/tag113.xml"/><Relationship Id="rId9" Type="http://schemas.openxmlformats.org/officeDocument/2006/relationships/slideLayout" Target="../slideLayouts/slideLayout2.xml"/><Relationship Id="rId14" Type="http://schemas.openxmlformats.org/officeDocument/2006/relationships/comments" Target="../comments/comment2.xml"/></Relationships>
</file>

<file path=ppt/slides/_rels/slide17.xml.rels><?xml version="1.0" encoding="UTF-8" standalone="yes"?>
<Relationships xmlns="http://schemas.openxmlformats.org/package/2006/relationships"><Relationship Id="rId8" Type="http://schemas.openxmlformats.org/officeDocument/2006/relationships/slideLayout" Target="../slideLayouts/slideLayout2.xml"/><Relationship Id="rId3" Type="http://schemas.openxmlformats.org/officeDocument/2006/relationships/tags" Target="../tags/tag120.xml"/><Relationship Id="rId7" Type="http://schemas.openxmlformats.org/officeDocument/2006/relationships/tags" Target="../tags/tag124.xml"/><Relationship Id="rId2" Type="http://schemas.openxmlformats.org/officeDocument/2006/relationships/tags" Target="../tags/tag119.xml"/><Relationship Id="rId1" Type="http://schemas.openxmlformats.org/officeDocument/2006/relationships/tags" Target="../tags/tag118.xml"/><Relationship Id="rId6" Type="http://schemas.openxmlformats.org/officeDocument/2006/relationships/tags" Target="../tags/tag123.xml"/><Relationship Id="rId5" Type="http://schemas.openxmlformats.org/officeDocument/2006/relationships/tags" Target="../tags/tag122.xml"/><Relationship Id="rId10" Type="http://schemas.openxmlformats.org/officeDocument/2006/relationships/image" Target="../media/image40.png"/><Relationship Id="rId4" Type="http://schemas.openxmlformats.org/officeDocument/2006/relationships/tags" Target="../tags/tag121.xml"/><Relationship Id="rId9"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8" Type="http://schemas.openxmlformats.org/officeDocument/2006/relationships/tags" Target="../tags/tag132.xml"/><Relationship Id="rId3" Type="http://schemas.openxmlformats.org/officeDocument/2006/relationships/tags" Target="../tags/tag127.xml"/><Relationship Id="rId7" Type="http://schemas.openxmlformats.org/officeDocument/2006/relationships/tags" Target="../tags/tag131.xml"/><Relationship Id="rId2" Type="http://schemas.openxmlformats.org/officeDocument/2006/relationships/tags" Target="../tags/tag126.xml"/><Relationship Id="rId1" Type="http://schemas.openxmlformats.org/officeDocument/2006/relationships/tags" Target="../tags/tag125.xml"/><Relationship Id="rId6" Type="http://schemas.openxmlformats.org/officeDocument/2006/relationships/tags" Target="../tags/tag130.xml"/><Relationship Id="rId11" Type="http://schemas.openxmlformats.org/officeDocument/2006/relationships/image" Target="../media/image46.jpg"/><Relationship Id="rId5" Type="http://schemas.openxmlformats.org/officeDocument/2006/relationships/tags" Target="../tags/tag129.xml"/><Relationship Id="rId10" Type="http://schemas.openxmlformats.org/officeDocument/2006/relationships/notesSlide" Target="../notesSlides/notesSlide18.xml"/><Relationship Id="rId4" Type="http://schemas.openxmlformats.org/officeDocument/2006/relationships/tags" Target="../tags/tag128.xml"/><Relationship Id="rId9"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8" Type="http://schemas.openxmlformats.org/officeDocument/2006/relationships/notesSlide" Target="../notesSlides/notesSlide19.xml"/><Relationship Id="rId3" Type="http://schemas.openxmlformats.org/officeDocument/2006/relationships/tags" Target="../tags/tag135.xml"/><Relationship Id="rId7" Type="http://schemas.openxmlformats.org/officeDocument/2006/relationships/slideLayout" Target="../slideLayouts/slideLayout18.xml"/><Relationship Id="rId2" Type="http://schemas.openxmlformats.org/officeDocument/2006/relationships/tags" Target="../tags/tag134.xml"/><Relationship Id="rId1" Type="http://schemas.openxmlformats.org/officeDocument/2006/relationships/tags" Target="../tags/tag133.xml"/><Relationship Id="rId6" Type="http://schemas.openxmlformats.org/officeDocument/2006/relationships/tags" Target="../tags/tag138.xml"/><Relationship Id="rId11" Type="http://schemas.openxmlformats.org/officeDocument/2006/relationships/comments" Target="../comments/comment3.xml"/><Relationship Id="rId5" Type="http://schemas.openxmlformats.org/officeDocument/2006/relationships/tags" Target="../tags/tag137.xml"/><Relationship Id="rId10" Type="http://schemas.openxmlformats.org/officeDocument/2006/relationships/image" Target="../media/image39.png"/><Relationship Id="rId4" Type="http://schemas.openxmlformats.org/officeDocument/2006/relationships/tags" Target="../tags/tag136.xml"/><Relationship Id="rId9" Type="http://schemas.openxmlformats.org/officeDocument/2006/relationships/image" Target="../media/image38.png"/></Relationships>
</file>

<file path=ppt/slides/_rels/slide2.xml.rels><?xml version="1.0" encoding="UTF-8" standalone="yes"?>
<Relationships xmlns="http://schemas.openxmlformats.org/package/2006/relationships"><Relationship Id="rId3" Type="http://schemas.openxmlformats.org/officeDocument/2006/relationships/tags" Target="../tags/tag13.xml"/><Relationship Id="rId7" Type="http://schemas.openxmlformats.org/officeDocument/2006/relationships/notesSlide" Target="../notesSlides/notesSlide2.xml"/><Relationship Id="rId2" Type="http://schemas.openxmlformats.org/officeDocument/2006/relationships/tags" Target="../tags/tag12.xml"/><Relationship Id="rId1" Type="http://schemas.openxmlformats.org/officeDocument/2006/relationships/tags" Target="../tags/tag11.xml"/><Relationship Id="rId6" Type="http://schemas.openxmlformats.org/officeDocument/2006/relationships/slideLayout" Target="../slideLayouts/slideLayout7.xml"/><Relationship Id="rId5" Type="http://schemas.openxmlformats.org/officeDocument/2006/relationships/tags" Target="../tags/tag15.xml"/><Relationship Id="rId4" Type="http://schemas.openxmlformats.org/officeDocument/2006/relationships/tags" Target="../tags/tag14.xml"/></Relationships>
</file>

<file path=ppt/slides/_rels/slide20.xml.rels><?xml version="1.0" encoding="UTF-8" standalone="yes"?>
<Relationships xmlns="http://schemas.openxmlformats.org/package/2006/relationships"><Relationship Id="rId8" Type="http://schemas.openxmlformats.org/officeDocument/2006/relationships/image" Target="../media/image40.png"/><Relationship Id="rId3" Type="http://schemas.openxmlformats.org/officeDocument/2006/relationships/tags" Target="../tags/tag141.xml"/><Relationship Id="rId7" Type="http://schemas.openxmlformats.org/officeDocument/2006/relationships/notesSlide" Target="../notesSlides/notesSlide20.xml"/><Relationship Id="rId2" Type="http://schemas.openxmlformats.org/officeDocument/2006/relationships/tags" Target="../tags/tag140.xml"/><Relationship Id="rId1" Type="http://schemas.openxmlformats.org/officeDocument/2006/relationships/tags" Target="../tags/tag139.xml"/><Relationship Id="rId6" Type="http://schemas.openxmlformats.org/officeDocument/2006/relationships/slideLayout" Target="../slideLayouts/slideLayout2.xml"/><Relationship Id="rId5" Type="http://schemas.openxmlformats.org/officeDocument/2006/relationships/tags" Target="../tags/tag143.xml"/><Relationship Id="rId4" Type="http://schemas.openxmlformats.org/officeDocument/2006/relationships/tags" Target="../tags/tag142.xml"/><Relationship Id="rId9" Type="http://schemas.openxmlformats.org/officeDocument/2006/relationships/comments" Target="../comments/comment4.xml"/></Relationships>
</file>

<file path=ppt/slides/_rels/slide21.xml.rels><?xml version="1.0" encoding="UTF-8" standalone="yes"?>
<Relationships xmlns="http://schemas.openxmlformats.org/package/2006/relationships"><Relationship Id="rId8" Type="http://schemas.openxmlformats.org/officeDocument/2006/relationships/tags" Target="../tags/tag151.xml"/><Relationship Id="rId3" Type="http://schemas.openxmlformats.org/officeDocument/2006/relationships/tags" Target="../tags/tag146.xml"/><Relationship Id="rId7" Type="http://schemas.openxmlformats.org/officeDocument/2006/relationships/tags" Target="../tags/tag150.xml"/><Relationship Id="rId2" Type="http://schemas.openxmlformats.org/officeDocument/2006/relationships/tags" Target="../tags/tag145.xml"/><Relationship Id="rId1" Type="http://schemas.openxmlformats.org/officeDocument/2006/relationships/tags" Target="../tags/tag144.xml"/><Relationship Id="rId6" Type="http://schemas.openxmlformats.org/officeDocument/2006/relationships/tags" Target="../tags/tag149.xml"/><Relationship Id="rId11" Type="http://schemas.openxmlformats.org/officeDocument/2006/relationships/image" Target="../media/image47.jpg"/><Relationship Id="rId5" Type="http://schemas.openxmlformats.org/officeDocument/2006/relationships/tags" Target="../tags/tag148.xml"/><Relationship Id="rId10" Type="http://schemas.openxmlformats.org/officeDocument/2006/relationships/notesSlide" Target="../notesSlides/notesSlide21.xml"/><Relationship Id="rId4" Type="http://schemas.openxmlformats.org/officeDocument/2006/relationships/tags" Target="../tags/tag147.xml"/><Relationship Id="rId9"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8" Type="http://schemas.openxmlformats.org/officeDocument/2006/relationships/slideLayout" Target="../slideLayouts/slideLayout18.xml"/><Relationship Id="rId3" Type="http://schemas.openxmlformats.org/officeDocument/2006/relationships/tags" Target="../tags/tag154.xml"/><Relationship Id="rId7" Type="http://schemas.openxmlformats.org/officeDocument/2006/relationships/tags" Target="../tags/tag158.xml"/><Relationship Id="rId12" Type="http://schemas.openxmlformats.org/officeDocument/2006/relationships/image" Target="../media/image48.png"/><Relationship Id="rId2" Type="http://schemas.openxmlformats.org/officeDocument/2006/relationships/tags" Target="../tags/tag153.xml"/><Relationship Id="rId1" Type="http://schemas.openxmlformats.org/officeDocument/2006/relationships/tags" Target="../tags/tag152.xml"/><Relationship Id="rId6" Type="http://schemas.openxmlformats.org/officeDocument/2006/relationships/tags" Target="../tags/tag157.xml"/><Relationship Id="rId11" Type="http://schemas.openxmlformats.org/officeDocument/2006/relationships/image" Target="../media/image39.png"/><Relationship Id="rId5" Type="http://schemas.openxmlformats.org/officeDocument/2006/relationships/tags" Target="../tags/tag156.xml"/><Relationship Id="rId10" Type="http://schemas.openxmlformats.org/officeDocument/2006/relationships/image" Target="../media/image38.png"/><Relationship Id="rId4" Type="http://schemas.openxmlformats.org/officeDocument/2006/relationships/tags" Target="../tags/tag155.xml"/><Relationship Id="rId9"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8" Type="http://schemas.openxmlformats.org/officeDocument/2006/relationships/tags" Target="../tags/tag166.xml"/><Relationship Id="rId3" Type="http://schemas.openxmlformats.org/officeDocument/2006/relationships/tags" Target="../tags/tag161.xml"/><Relationship Id="rId7" Type="http://schemas.openxmlformats.org/officeDocument/2006/relationships/tags" Target="../tags/tag165.xml"/><Relationship Id="rId12" Type="http://schemas.openxmlformats.org/officeDocument/2006/relationships/image" Target="../media/image49.png"/><Relationship Id="rId2" Type="http://schemas.openxmlformats.org/officeDocument/2006/relationships/tags" Target="../tags/tag160.xml"/><Relationship Id="rId1" Type="http://schemas.openxmlformats.org/officeDocument/2006/relationships/tags" Target="../tags/tag159.xml"/><Relationship Id="rId6" Type="http://schemas.openxmlformats.org/officeDocument/2006/relationships/tags" Target="../tags/tag164.xml"/><Relationship Id="rId11" Type="http://schemas.openxmlformats.org/officeDocument/2006/relationships/notesSlide" Target="../notesSlides/notesSlide23.xml"/><Relationship Id="rId5" Type="http://schemas.openxmlformats.org/officeDocument/2006/relationships/tags" Target="../tags/tag163.xml"/><Relationship Id="rId10" Type="http://schemas.openxmlformats.org/officeDocument/2006/relationships/slideLayout" Target="../slideLayouts/slideLayout18.xml"/><Relationship Id="rId4" Type="http://schemas.openxmlformats.org/officeDocument/2006/relationships/tags" Target="../tags/tag162.xml"/><Relationship Id="rId9" Type="http://schemas.openxmlformats.org/officeDocument/2006/relationships/tags" Target="../tags/tag167.xml"/></Relationships>
</file>

<file path=ppt/slides/_rels/slide24.xml.rels><?xml version="1.0" encoding="UTF-8" standalone="yes"?>
<Relationships xmlns="http://schemas.openxmlformats.org/package/2006/relationships"><Relationship Id="rId8" Type="http://schemas.openxmlformats.org/officeDocument/2006/relationships/slideLayout" Target="../slideLayouts/slideLayout5.xml"/><Relationship Id="rId3" Type="http://schemas.openxmlformats.org/officeDocument/2006/relationships/tags" Target="../tags/tag170.xml"/><Relationship Id="rId7" Type="http://schemas.openxmlformats.org/officeDocument/2006/relationships/tags" Target="../tags/tag174.xml"/><Relationship Id="rId2" Type="http://schemas.openxmlformats.org/officeDocument/2006/relationships/tags" Target="../tags/tag169.xml"/><Relationship Id="rId1" Type="http://schemas.openxmlformats.org/officeDocument/2006/relationships/tags" Target="../tags/tag168.xml"/><Relationship Id="rId6" Type="http://schemas.openxmlformats.org/officeDocument/2006/relationships/tags" Target="../tags/tag173.xml"/><Relationship Id="rId5" Type="http://schemas.openxmlformats.org/officeDocument/2006/relationships/tags" Target="../tags/tag172.xml"/><Relationship Id="rId10" Type="http://schemas.openxmlformats.org/officeDocument/2006/relationships/image" Target="../media/image50.jpeg"/><Relationship Id="rId4" Type="http://schemas.openxmlformats.org/officeDocument/2006/relationships/tags" Target="../tags/tag171.xml"/><Relationship Id="rId9" Type="http://schemas.openxmlformats.org/officeDocument/2006/relationships/notesSlide" Target="../notesSlides/notesSlide24.xml"/></Relationships>
</file>

<file path=ppt/slides/_rels/slide25.xml.rels><?xml version="1.0" encoding="UTF-8" standalone="yes"?>
<Relationships xmlns="http://schemas.openxmlformats.org/package/2006/relationships"><Relationship Id="rId8" Type="http://schemas.openxmlformats.org/officeDocument/2006/relationships/tags" Target="../tags/tag182.xml"/><Relationship Id="rId13" Type="http://schemas.openxmlformats.org/officeDocument/2006/relationships/image" Target="../media/image51.jpg"/><Relationship Id="rId3" Type="http://schemas.openxmlformats.org/officeDocument/2006/relationships/tags" Target="../tags/tag177.xml"/><Relationship Id="rId7" Type="http://schemas.openxmlformats.org/officeDocument/2006/relationships/tags" Target="../tags/tag181.xml"/><Relationship Id="rId12" Type="http://schemas.openxmlformats.org/officeDocument/2006/relationships/image" Target="../media/image43.png"/><Relationship Id="rId2" Type="http://schemas.openxmlformats.org/officeDocument/2006/relationships/tags" Target="../tags/tag176.xml"/><Relationship Id="rId1" Type="http://schemas.openxmlformats.org/officeDocument/2006/relationships/tags" Target="../tags/tag175.xml"/><Relationship Id="rId6" Type="http://schemas.openxmlformats.org/officeDocument/2006/relationships/tags" Target="../tags/tag180.xml"/><Relationship Id="rId11" Type="http://schemas.openxmlformats.org/officeDocument/2006/relationships/image" Target="../media/image42.png"/><Relationship Id="rId5" Type="http://schemas.openxmlformats.org/officeDocument/2006/relationships/tags" Target="../tags/tag179.xml"/><Relationship Id="rId10" Type="http://schemas.openxmlformats.org/officeDocument/2006/relationships/notesSlide" Target="../notesSlides/notesSlide25.xml"/><Relationship Id="rId4" Type="http://schemas.openxmlformats.org/officeDocument/2006/relationships/tags" Target="../tags/tag178.xml"/><Relationship Id="rId9"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8" Type="http://schemas.openxmlformats.org/officeDocument/2006/relationships/slideLayout" Target="../slideLayouts/slideLayout2.xml"/><Relationship Id="rId3" Type="http://schemas.openxmlformats.org/officeDocument/2006/relationships/tags" Target="../tags/tag185.xml"/><Relationship Id="rId7" Type="http://schemas.openxmlformats.org/officeDocument/2006/relationships/tags" Target="../tags/tag189.xml"/><Relationship Id="rId2" Type="http://schemas.openxmlformats.org/officeDocument/2006/relationships/tags" Target="../tags/tag184.xml"/><Relationship Id="rId1" Type="http://schemas.openxmlformats.org/officeDocument/2006/relationships/tags" Target="../tags/tag183.xml"/><Relationship Id="rId6" Type="http://schemas.openxmlformats.org/officeDocument/2006/relationships/tags" Target="../tags/tag188.xml"/><Relationship Id="rId5" Type="http://schemas.openxmlformats.org/officeDocument/2006/relationships/tags" Target="../tags/tag187.xml"/><Relationship Id="rId10" Type="http://schemas.openxmlformats.org/officeDocument/2006/relationships/image" Target="../media/image40.png"/><Relationship Id="rId4" Type="http://schemas.openxmlformats.org/officeDocument/2006/relationships/tags" Target="../tags/tag186.xml"/><Relationship Id="rId9" Type="http://schemas.openxmlformats.org/officeDocument/2006/relationships/notesSlide" Target="../notesSlides/notesSlide26.xml"/></Relationships>
</file>

<file path=ppt/slides/_rels/slide27.xml.rels><?xml version="1.0" encoding="UTF-8" standalone="yes"?>
<Relationships xmlns="http://schemas.openxmlformats.org/package/2006/relationships"><Relationship Id="rId8" Type="http://schemas.openxmlformats.org/officeDocument/2006/relationships/tags" Target="../tags/tag197.xml"/><Relationship Id="rId13" Type="http://schemas.openxmlformats.org/officeDocument/2006/relationships/image" Target="../media/image1.png"/><Relationship Id="rId18" Type="http://schemas.openxmlformats.org/officeDocument/2006/relationships/image" Target="../media/image6.png"/><Relationship Id="rId3" Type="http://schemas.openxmlformats.org/officeDocument/2006/relationships/tags" Target="../tags/tag192.xml"/><Relationship Id="rId7" Type="http://schemas.openxmlformats.org/officeDocument/2006/relationships/tags" Target="../tags/tag196.xml"/><Relationship Id="rId12" Type="http://schemas.openxmlformats.org/officeDocument/2006/relationships/notesSlide" Target="../notesSlides/notesSlide27.xml"/><Relationship Id="rId17" Type="http://schemas.openxmlformats.org/officeDocument/2006/relationships/image" Target="../media/image5.png"/><Relationship Id="rId2" Type="http://schemas.openxmlformats.org/officeDocument/2006/relationships/tags" Target="../tags/tag191.xml"/><Relationship Id="rId16" Type="http://schemas.openxmlformats.org/officeDocument/2006/relationships/image" Target="../media/image4.png"/><Relationship Id="rId20" Type="http://schemas.openxmlformats.org/officeDocument/2006/relationships/image" Target="../media/image52.jpeg"/><Relationship Id="rId1" Type="http://schemas.openxmlformats.org/officeDocument/2006/relationships/tags" Target="../tags/tag190.xml"/><Relationship Id="rId6" Type="http://schemas.openxmlformats.org/officeDocument/2006/relationships/tags" Target="../tags/tag195.xml"/><Relationship Id="rId11" Type="http://schemas.openxmlformats.org/officeDocument/2006/relationships/slideLayout" Target="../slideLayouts/slideLayout2.xml"/><Relationship Id="rId5" Type="http://schemas.openxmlformats.org/officeDocument/2006/relationships/tags" Target="../tags/tag194.xml"/><Relationship Id="rId15" Type="http://schemas.openxmlformats.org/officeDocument/2006/relationships/image" Target="../media/image3.png"/><Relationship Id="rId10" Type="http://schemas.openxmlformats.org/officeDocument/2006/relationships/tags" Target="../tags/tag199.xml"/><Relationship Id="rId19" Type="http://schemas.openxmlformats.org/officeDocument/2006/relationships/image" Target="../media/image7.png"/><Relationship Id="rId4" Type="http://schemas.openxmlformats.org/officeDocument/2006/relationships/tags" Target="../tags/tag193.xml"/><Relationship Id="rId9" Type="http://schemas.openxmlformats.org/officeDocument/2006/relationships/tags" Target="../tags/tag198.xml"/><Relationship Id="rId14" Type="http://schemas.openxmlformats.org/officeDocument/2006/relationships/image" Target="../media/image2.png"/></Relationships>
</file>

<file path=ppt/slides/_rels/slide28.xml.rels><?xml version="1.0" encoding="UTF-8" standalone="yes"?>
<Relationships xmlns="http://schemas.openxmlformats.org/package/2006/relationships"><Relationship Id="rId8" Type="http://schemas.openxmlformats.org/officeDocument/2006/relationships/tags" Target="../tags/tag207.xml"/><Relationship Id="rId13" Type="http://schemas.openxmlformats.org/officeDocument/2006/relationships/image" Target="../media/image2.png"/><Relationship Id="rId18" Type="http://schemas.openxmlformats.org/officeDocument/2006/relationships/image" Target="../media/image7.png"/><Relationship Id="rId3" Type="http://schemas.openxmlformats.org/officeDocument/2006/relationships/tags" Target="../tags/tag202.xml"/><Relationship Id="rId7" Type="http://schemas.openxmlformats.org/officeDocument/2006/relationships/tags" Target="../tags/tag206.xml"/><Relationship Id="rId12" Type="http://schemas.openxmlformats.org/officeDocument/2006/relationships/image" Target="../media/image1.png"/><Relationship Id="rId17" Type="http://schemas.openxmlformats.org/officeDocument/2006/relationships/image" Target="../media/image6.png"/><Relationship Id="rId2" Type="http://schemas.openxmlformats.org/officeDocument/2006/relationships/tags" Target="../tags/tag201.xml"/><Relationship Id="rId16" Type="http://schemas.openxmlformats.org/officeDocument/2006/relationships/image" Target="../media/image5.png"/><Relationship Id="rId20" Type="http://schemas.openxmlformats.org/officeDocument/2006/relationships/image" Target="../media/image53.jpg"/><Relationship Id="rId1" Type="http://schemas.openxmlformats.org/officeDocument/2006/relationships/tags" Target="../tags/tag200.xml"/><Relationship Id="rId6" Type="http://schemas.openxmlformats.org/officeDocument/2006/relationships/tags" Target="../tags/tag205.xml"/><Relationship Id="rId11" Type="http://schemas.openxmlformats.org/officeDocument/2006/relationships/notesSlide" Target="../notesSlides/notesSlide28.xml"/><Relationship Id="rId5" Type="http://schemas.openxmlformats.org/officeDocument/2006/relationships/tags" Target="../tags/tag204.xml"/><Relationship Id="rId15" Type="http://schemas.openxmlformats.org/officeDocument/2006/relationships/image" Target="../media/image4.png"/><Relationship Id="rId10" Type="http://schemas.openxmlformats.org/officeDocument/2006/relationships/slideLayout" Target="../slideLayouts/slideLayout2.xml"/><Relationship Id="rId19" Type="http://schemas.openxmlformats.org/officeDocument/2006/relationships/hyperlink" Target="https://www.who.int/publications/i/item/strategic-preparedness-and-response-plan-for-the-new-coronavirus" TargetMode="External"/><Relationship Id="rId4" Type="http://schemas.openxmlformats.org/officeDocument/2006/relationships/tags" Target="../tags/tag203.xml"/><Relationship Id="rId9" Type="http://schemas.openxmlformats.org/officeDocument/2006/relationships/tags" Target="../tags/tag208.xml"/><Relationship Id="rId14" Type="http://schemas.openxmlformats.org/officeDocument/2006/relationships/image" Target="../media/image3.png"/></Relationships>
</file>

<file path=ppt/slides/_rels/slide29.xml.rels><?xml version="1.0" encoding="UTF-8" standalone="yes"?>
<Relationships xmlns="http://schemas.openxmlformats.org/package/2006/relationships"><Relationship Id="rId8" Type="http://schemas.openxmlformats.org/officeDocument/2006/relationships/tags" Target="../tags/tag216.xml"/><Relationship Id="rId13" Type="http://schemas.openxmlformats.org/officeDocument/2006/relationships/slideLayout" Target="../slideLayouts/slideLayout3.xml"/><Relationship Id="rId3" Type="http://schemas.openxmlformats.org/officeDocument/2006/relationships/tags" Target="../tags/tag211.xml"/><Relationship Id="rId7" Type="http://schemas.openxmlformats.org/officeDocument/2006/relationships/tags" Target="../tags/tag215.xml"/><Relationship Id="rId12" Type="http://schemas.openxmlformats.org/officeDocument/2006/relationships/tags" Target="../tags/tag220.xml"/><Relationship Id="rId2" Type="http://schemas.openxmlformats.org/officeDocument/2006/relationships/tags" Target="../tags/tag210.xml"/><Relationship Id="rId1" Type="http://schemas.openxmlformats.org/officeDocument/2006/relationships/tags" Target="../tags/tag209.xml"/><Relationship Id="rId6" Type="http://schemas.openxmlformats.org/officeDocument/2006/relationships/tags" Target="../tags/tag214.xml"/><Relationship Id="rId11" Type="http://schemas.openxmlformats.org/officeDocument/2006/relationships/tags" Target="../tags/tag219.xml"/><Relationship Id="rId5" Type="http://schemas.openxmlformats.org/officeDocument/2006/relationships/tags" Target="../tags/tag213.xml"/><Relationship Id="rId15" Type="http://schemas.openxmlformats.org/officeDocument/2006/relationships/image" Target="../media/image54.png"/><Relationship Id="rId10" Type="http://schemas.openxmlformats.org/officeDocument/2006/relationships/tags" Target="../tags/tag218.xml"/><Relationship Id="rId4" Type="http://schemas.openxmlformats.org/officeDocument/2006/relationships/tags" Target="../tags/tag212.xml"/><Relationship Id="rId9" Type="http://schemas.openxmlformats.org/officeDocument/2006/relationships/tags" Target="../tags/tag217.xml"/><Relationship Id="rId14" Type="http://schemas.openxmlformats.org/officeDocument/2006/relationships/notesSlide" Target="../notesSlides/notesSlide29.xml"/></Relationships>
</file>

<file path=ppt/slides/_rels/slide3.xml.rels><?xml version="1.0" encoding="UTF-8" standalone="yes"?>
<Relationships xmlns="http://schemas.openxmlformats.org/package/2006/relationships"><Relationship Id="rId8" Type="http://schemas.openxmlformats.org/officeDocument/2006/relationships/notesSlide" Target="../notesSlides/notesSlide3.xml"/><Relationship Id="rId3" Type="http://schemas.openxmlformats.org/officeDocument/2006/relationships/tags" Target="../tags/tag18.xml"/><Relationship Id="rId7" Type="http://schemas.openxmlformats.org/officeDocument/2006/relationships/slideLayout" Target="../slideLayouts/slideLayout2.xml"/><Relationship Id="rId2" Type="http://schemas.openxmlformats.org/officeDocument/2006/relationships/tags" Target="../tags/tag17.xml"/><Relationship Id="rId1" Type="http://schemas.openxmlformats.org/officeDocument/2006/relationships/tags" Target="../tags/tag16.xml"/><Relationship Id="rId6" Type="http://schemas.openxmlformats.org/officeDocument/2006/relationships/tags" Target="../tags/tag21.xml"/><Relationship Id="rId11" Type="http://schemas.openxmlformats.org/officeDocument/2006/relationships/image" Target="../media/image28.jpg"/><Relationship Id="rId5" Type="http://schemas.openxmlformats.org/officeDocument/2006/relationships/tags" Target="../tags/tag20.xml"/><Relationship Id="rId10" Type="http://schemas.openxmlformats.org/officeDocument/2006/relationships/image" Target="../media/image27.jpg"/><Relationship Id="rId4" Type="http://schemas.openxmlformats.org/officeDocument/2006/relationships/tags" Target="../tags/tag19.xml"/><Relationship Id="rId9" Type="http://schemas.openxmlformats.org/officeDocument/2006/relationships/image" Target="../media/image26.png"/></Relationships>
</file>

<file path=ppt/slides/_rels/slide30.xml.rels><?xml version="1.0" encoding="UTF-8" standalone="yes"?>
<Relationships xmlns="http://schemas.openxmlformats.org/package/2006/relationships"><Relationship Id="rId8" Type="http://schemas.openxmlformats.org/officeDocument/2006/relationships/slideLayout" Target="../slideLayouts/slideLayout1.xml"/><Relationship Id="rId3" Type="http://schemas.openxmlformats.org/officeDocument/2006/relationships/tags" Target="../tags/tag223.xml"/><Relationship Id="rId7" Type="http://schemas.openxmlformats.org/officeDocument/2006/relationships/tags" Target="../tags/tag227.xml"/><Relationship Id="rId2" Type="http://schemas.openxmlformats.org/officeDocument/2006/relationships/tags" Target="../tags/tag222.xml"/><Relationship Id="rId1" Type="http://schemas.openxmlformats.org/officeDocument/2006/relationships/tags" Target="../tags/tag221.xml"/><Relationship Id="rId6" Type="http://schemas.openxmlformats.org/officeDocument/2006/relationships/tags" Target="../tags/tag226.xml"/><Relationship Id="rId5" Type="http://schemas.openxmlformats.org/officeDocument/2006/relationships/tags" Target="../tags/tag225.xml"/><Relationship Id="rId4" Type="http://schemas.openxmlformats.org/officeDocument/2006/relationships/tags" Target="../tags/tag224.xml"/><Relationship Id="rId9" Type="http://schemas.openxmlformats.org/officeDocument/2006/relationships/notesSlide" Target="../notesSlides/notesSlide30.xml"/></Relationships>
</file>

<file path=ppt/slides/_rels/slide31.xml.rels><?xml version="1.0" encoding="UTF-8" standalone="yes"?>
<Relationships xmlns="http://schemas.openxmlformats.org/package/2006/relationships"><Relationship Id="rId8" Type="http://schemas.openxmlformats.org/officeDocument/2006/relationships/tags" Target="../tags/tag235.xml"/><Relationship Id="rId13" Type="http://schemas.openxmlformats.org/officeDocument/2006/relationships/tags" Target="../tags/tag240.xml"/><Relationship Id="rId18" Type="http://schemas.openxmlformats.org/officeDocument/2006/relationships/notesSlide" Target="../notesSlides/notesSlide31.xml"/><Relationship Id="rId26" Type="http://schemas.openxmlformats.org/officeDocument/2006/relationships/image" Target="../media/image55.jpg"/><Relationship Id="rId3" Type="http://schemas.openxmlformats.org/officeDocument/2006/relationships/tags" Target="../tags/tag230.xml"/><Relationship Id="rId21" Type="http://schemas.openxmlformats.org/officeDocument/2006/relationships/image" Target="../media/image3.png"/><Relationship Id="rId7" Type="http://schemas.openxmlformats.org/officeDocument/2006/relationships/tags" Target="../tags/tag234.xml"/><Relationship Id="rId12" Type="http://schemas.openxmlformats.org/officeDocument/2006/relationships/tags" Target="../tags/tag239.xml"/><Relationship Id="rId17" Type="http://schemas.openxmlformats.org/officeDocument/2006/relationships/slideLayout" Target="../slideLayouts/slideLayout2.xml"/><Relationship Id="rId25" Type="http://schemas.openxmlformats.org/officeDocument/2006/relationships/image" Target="../media/image7.png"/><Relationship Id="rId2" Type="http://schemas.openxmlformats.org/officeDocument/2006/relationships/tags" Target="../tags/tag229.xml"/><Relationship Id="rId16" Type="http://schemas.openxmlformats.org/officeDocument/2006/relationships/tags" Target="../tags/tag243.xml"/><Relationship Id="rId20" Type="http://schemas.openxmlformats.org/officeDocument/2006/relationships/image" Target="../media/image2.png"/><Relationship Id="rId29" Type="http://schemas.openxmlformats.org/officeDocument/2006/relationships/image" Target="../media/image57.png"/><Relationship Id="rId1" Type="http://schemas.openxmlformats.org/officeDocument/2006/relationships/tags" Target="../tags/tag228.xml"/><Relationship Id="rId6" Type="http://schemas.openxmlformats.org/officeDocument/2006/relationships/tags" Target="../tags/tag233.xml"/><Relationship Id="rId11" Type="http://schemas.openxmlformats.org/officeDocument/2006/relationships/tags" Target="../tags/tag238.xml"/><Relationship Id="rId24" Type="http://schemas.openxmlformats.org/officeDocument/2006/relationships/image" Target="../media/image6.png"/><Relationship Id="rId5" Type="http://schemas.openxmlformats.org/officeDocument/2006/relationships/tags" Target="../tags/tag232.xml"/><Relationship Id="rId15" Type="http://schemas.openxmlformats.org/officeDocument/2006/relationships/tags" Target="../tags/tag242.xml"/><Relationship Id="rId23" Type="http://schemas.openxmlformats.org/officeDocument/2006/relationships/image" Target="../media/image5.png"/><Relationship Id="rId28" Type="http://schemas.openxmlformats.org/officeDocument/2006/relationships/image" Target="../media/image54.png"/><Relationship Id="rId10" Type="http://schemas.openxmlformats.org/officeDocument/2006/relationships/tags" Target="../tags/tag237.xml"/><Relationship Id="rId19" Type="http://schemas.openxmlformats.org/officeDocument/2006/relationships/image" Target="../media/image1.png"/><Relationship Id="rId4" Type="http://schemas.openxmlformats.org/officeDocument/2006/relationships/tags" Target="../tags/tag231.xml"/><Relationship Id="rId9" Type="http://schemas.openxmlformats.org/officeDocument/2006/relationships/tags" Target="../tags/tag236.xml"/><Relationship Id="rId14" Type="http://schemas.openxmlformats.org/officeDocument/2006/relationships/tags" Target="../tags/tag241.xml"/><Relationship Id="rId22" Type="http://schemas.openxmlformats.org/officeDocument/2006/relationships/image" Target="../media/image4.png"/><Relationship Id="rId27" Type="http://schemas.openxmlformats.org/officeDocument/2006/relationships/image" Target="../media/image56.jpg"/></Relationships>
</file>

<file path=ppt/slides/_rels/slide32.xml.rels><?xml version="1.0" encoding="UTF-8" standalone="yes"?>
<Relationships xmlns="http://schemas.openxmlformats.org/package/2006/relationships"><Relationship Id="rId8" Type="http://schemas.openxmlformats.org/officeDocument/2006/relationships/notesSlide" Target="../notesSlides/notesSlide32.xml"/><Relationship Id="rId3" Type="http://schemas.openxmlformats.org/officeDocument/2006/relationships/tags" Target="../tags/tag246.xml"/><Relationship Id="rId7" Type="http://schemas.openxmlformats.org/officeDocument/2006/relationships/slideLayout" Target="../slideLayouts/slideLayout4.xml"/><Relationship Id="rId2" Type="http://schemas.openxmlformats.org/officeDocument/2006/relationships/tags" Target="../tags/tag245.xml"/><Relationship Id="rId1" Type="http://schemas.openxmlformats.org/officeDocument/2006/relationships/tags" Target="../tags/tag244.xml"/><Relationship Id="rId6" Type="http://schemas.openxmlformats.org/officeDocument/2006/relationships/tags" Target="../tags/tag249.xml"/><Relationship Id="rId5" Type="http://schemas.openxmlformats.org/officeDocument/2006/relationships/tags" Target="../tags/tag248.xml"/><Relationship Id="rId4" Type="http://schemas.openxmlformats.org/officeDocument/2006/relationships/tags" Target="../tags/tag247.xml"/><Relationship Id="rId9" Type="http://schemas.openxmlformats.org/officeDocument/2006/relationships/image" Target="../media/image58.jpg"/></Relationships>
</file>

<file path=ppt/slides/_rels/slide33.xml.rels><?xml version="1.0" encoding="UTF-8" standalone="yes"?>
<Relationships xmlns="http://schemas.openxmlformats.org/package/2006/relationships"><Relationship Id="rId8" Type="http://schemas.openxmlformats.org/officeDocument/2006/relationships/tags" Target="../tags/tag257.xml"/><Relationship Id="rId13" Type="http://schemas.openxmlformats.org/officeDocument/2006/relationships/notesSlide" Target="../notesSlides/notesSlide33.xml"/><Relationship Id="rId18" Type="http://schemas.openxmlformats.org/officeDocument/2006/relationships/image" Target="../media/image5.png"/><Relationship Id="rId3" Type="http://schemas.openxmlformats.org/officeDocument/2006/relationships/tags" Target="../tags/tag252.xml"/><Relationship Id="rId21" Type="http://schemas.openxmlformats.org/officeDocument/2006/relationships/image" Target="../media/image59.png"/><Relationship Id="rId7" Type="http://schemas.openxmlformats.org/officeDocument/2006/relationships/tags" Target="../tags/tag256.xml"/><Relationship Id="rId12" Type="http://schemas.openxmlformats.org/officeDocument/2006/relationships/slideLayout" Target="../slideLayouts/slideLayout2.xml"/><Relationship Id="rId17" Type="http://schemas.openxmlformats.org/officeDocument/2006/relationships/image" Target="../media/image4.png"/><Relationship Id="rId2" Type="http://schemas.openxmlformats.org/officeDocument/2006/relationships/tags" Target="../tags/tag251.xml"/><Relationship Id="rId16" Type="http://schemas.openxmlformats.org/officeDocument/2006/relationships/image" Target="../media/image3.png"/><Relationship Id="rId20" Type="http://schemas.openxmlformats.org/officeDocument/2006/relationships/image" Target="../media/image7.png"/><Relationship Id="rId1" Type="http://schemas.openxmlformats.org/officeDocument/2006/relationships/tags" Target="../tags/tag250.xml"/><Relationship Id="rId6" Type="http://schemas.openxmlformats.org/officeDocument/2006/relationships/tags" Target="../tags/tag255.xml"/><Relationship Id="rId11" Type="http://schemas.openxmlformats.org/officeDocument/2006/relationships/tags" Target="../tags/tag260.xml"/><Relationship Id="rId5" Type="http://schemas.openxmlformats.org/officeDocument/2006/relationships/tags" Target="../tags/tag254.xml"/><Relationship Id="rId15" Type="http://schemas.openxmlformats.org/officeDocument/2006/relationships/image" Target="../media/image2.png"/><Relationship Id="rId10" Type="http://schemas.openxmlformats.org/officeDocument/2006/relationships/tags" Target="../tags/tag259.xml"/><Relationship Id="rId19" Type="http://schemas.openxmlformats.org/officeDocument/2006/relationships/image" Target="../media/image6.png"/><Relationship Id="rId4" Type="http://schemas.openxmlformats.org/officeDocument/2006/relationships/tags" Target="../tags/tag253.xml"/><Relationship Id="rId9" Type="http://schemas.openxmlformats.org/officeDocument/2006/relationships/tags" Target="../tags/tag258.xml"/><Relationship Id="rId14" Type="http://schemas.openxmlformats.org/officeDocument/2006/relationships/image" Target="../media/image1.png"/><Relationship Id="rId22" Type="http://schemas.openxmlformats.org/officeDocument/2006/relationships/image" Target="../media/image54.png"/></Relationships>
</file>

<file path=ppt/slides/_rels/slide34.xml.rels><?xml version="1.0" encoding="UTF-8" standalone="yes"?>
<Relationships xmlns="http://schemas.openxmlformats.org/package/2006/relationships"><Relationship Id="rId8" Type="http://schemas.openxmlformats.org/officeDocument/2006/relationships/slideLayout" Target="../slideLayouts/slideLayout1.xml"/><Relationship Id="rId3" Type="http://schemas.openxmlformats.org/officeDocument/2006/relationships/tags" Target="../tags/tag263.xml"/><Relationship Id="rId7" Type="http://schemas.openxmlformats.org/officeDocument/2006/relationships/tags" Target="../tags/tag267.xml"/><Relationship Id="rId2" Type="http://schemas.openxmlformats.org/officeDocument/2006/relationships/tags" Target="../tags/tag262.xml"/><Relationship Id="rId1" Type="http://schemas.openxmlformats.org/officeDocument/2006/relationships/tags" Target="../tags/tag261.xml"/><Relationship Id="rId6" Type="http://schemas.openxmlformats.org/officeDocument/2006/relationships/tags" Target="../tags/tag266.xml"/><Relationship Id="rId5" Type="http://schemas.openxmlformats.org/officeDocument/2006/relationships/tags" Target="../tags/tag265.xml"/><Relationship Id="rId10" Type="http://schemas.openxmlformats.org/officeDocument/2006/relationships/image" Target="../media/image60.png"/><Relationship Id="rId4" Type="http://schemas.openxmlformats.org/officeDocument/2006/relationships/tags" Target="../tags/tag264.xml"/><Relationship Id="rId9" Type="http://schemas.openxmlformats.org/officeDocument/2006/relationships/notesSlide" Target="../notesSlides/notesSlide34.xml"/></Relationships>
</file>

<file path=ppt/slides/_rels/slide35.xml.rels><?xml version="1.0" encoding="UTF-8" standalone="yes"?>
<Relationships xmlns="http://schemas.openxmlformats.org/package/2006/relationships"><Relationship Id="rId8" Type="http://schemas.openxmlformats.org/officeDocument/2006/relationships/tags" Target="../tags/tag275.xml"/><Relationship Id="rId13" Type="http://schemas.openxmlformats.org/officeDocument/2006/relationships/tags" Target="../tags/tag280.xml"/><Relationship Id="rId18" Type="http://schemas.openxmlformats.org/officeDocument/2006/relationships/tags" Target="../tags/tag285.xml"/><Relationship Id="rId26" Type="http://schemas.openxmlformats.org/officeDocument/2006/relationships/image" Target="../media/image3.png"/><Relationship Id="rId39" Type="http://schemas.openxmlformats.org/officeDocument/2006/relationships/image" Target="../media/image66.png"/><Relationship Id="rId3" Type="http://schemas.openxmlformats.org/officeDocument/2006/relationships/tags" Target="../tags/tag270.xml"/><Relationship Id="rId21" Type="http://schemas.openxmlformats.org/officeDocument/2006/relationships/tags" Target="../tags/tag288.xml"/><Relationship Id="rId34" Type="http://schemas.openxmlformats.org/officeDocument/2006/relationships/hyperlink" Target="about:blank" TargetMode="External"/><Relationship Id="rId7" Type="http://schemas.openxmlformats.org/officeDocument/2006/relationships/tags" Target="../tags/tag274.xml"/><Relationship Id="rId12" Type="http://schemas.openxmlformats.org/officeDocument/2006/relationships/tags" Target="../tags/tag279.xml"/><Relationship Id="rId17" Type="http://schemas.openxmlformats.org/officeDocument/2006/relationships/tags" Target="../tags/tag284.xml"/><Relationship Id="rId25" Type="http://schemas.openxmlformats.org/officeDocument/2006/relationships/image" Target="../media/image2.png"/><Relationship Id="rId33" Type="http://schemas.openxmlformats.org/officeDocument/2006/relationships/image" Target="../media/image63.png"/><Relationship Id="rId38" Type="http://schemas.openxmlformats.org/officeDocument/2006/relationships/image" Target="../media/image65.png"/><Relationship Id="rId2" Type="http://schemas.openxmlformats.org/officeDocument/2006/relationships/tags" Target="../tags/tag269.xml"/><Relationship Id="rId16" Type="http://schemas.openxmlformats.org/officeDocument/2006/relationships/tags" Target="../tags/tag283.xml"/><Relationship Id="rId20" Type="http://schemas.openxmlformats.org/officeDocument/2006/relationships/tags" Target="../tags/tag287.xml"/><Relationship Id="rId29" Type="http://schemas.openxmlformats.org/officeDocument/2006/relationships/image" Target="../media/image6.png"/><Relationship Id="rId1" Type="http://schemas.openxmlformats.org/officeDocument/2006/relationships/tags" Target="../tags/tag268.xml"/><Relationship Id="rId6" Type="http://schemas.openxmlformats.org/officeDocument/2006/relationships/tags" Target="../tags/tag273.xml"/><Relationship Id="rId11" Type="http://schemas.openxmlformats.org/officeDocument/2006/relationships/tags" Target="../tags/tag278.xml"/><Relationship Id="rId24" Type="http://schemas.openxmlformats.org/officeDocument/2006/relationships/image" Target="../media/image1.png"/><Relationship Id="rId32" Type="http://schemas.openxmlformats.org/officeDocument/2006/relationships/image" Target="../media/image62.jpeg"/><Relationship Id="rId37" Type="http://schemas.openxmlformats.org/officeDocument/2006/relationships/image" Target="../media/image64.png"/><Relationship Id="rId5" Type="http://schemas.openxmlformats.org/officeDocument/2006/relationships/tags" Target="../tags/tag272.xml"/><Relationship Id="rId15" Type="http://schemas.openxmlformats.org/officeDocument/2006/relationships/tags" Target="../tags/tag282.xml"/><Relationship Id="rId23" Type="http://schemas.openxmlformats.org/officeDocument/2006/relationships/notesSlide" Target="../notesSlides/notesSlide35.xml"/><Relationship Id="rId28" Type="http://schemas.openxmlformats.org/officeDocument/2006/relationships/image" Target="../media/image5.png"/><Relationship Id="rId36" Type="http://schemas.openxmlformats.org/officeDocument/2006/relationships/hyperlink" Target="mailto:katom@who.int" TargetMode="External"/><Relationship Id="rId10" Type="http://schemas.openxmlformats.org/officeDocument/2006/relationships/tags" Target="../tags/tag277.xml"/><Relationship Id="rId19" Type="http://schemas.openxmlformats.org/officeDocument/2006/relationships/tags" Target="../tags/tag286.xml"/><Relationship Id="rId31" Type="http://schemas.openxmlformats.org/officeDocument/2006/relationships/image" Target="../media/image61.png"/><Relationship Id="rId4" Type="http://schemas.openxmlformats.org/officeDocument/2006/relationships/tags" Target="../tags/tag271.xml"/><Relationship Id="rId9" Type="http://schemas.openxmlformats.org/officeDocument/2006/relationships/tags" Target="../tags/tag276.xml"/><Relationship Id="rId14" Type="http://schemas.openxmlformats.org/officeDocument/2006/relationships/tags" Target="../tags/tag281.xml"/><Relationship Id="rId22" Type="http://schemas.openxmlformats.org/officeDocument/2006/relationships/slideLayout" Target="../slideLayouts/slideLayout2.xml"/><Relationship Id="rId27" Type="http://schemas.openxmlformats.org/officeDocument/2006/relationships/image" Target="../media/image4.png"/><Relationship Id="rId30" Type="http://schemas.openxmlformats.org/officeDocument/2006/relationships/image" Target="../media/image7.png"/><Relationship Id="rId35" Type="http://schemas.openxmlformats.org/officeDocument/2006/relationships/hyperlink" Target="mailto:schmidtt@who.int" TargetMode="External"/></Relationships>
</file>

<file path=ppt/slides/_rels/slide4.xml.rels><?xml version="1.0" encoding="UTF-8" standalone="yes"?>
<Relationships xmlns="http://schemas.openxmlformats.org/package/2006/relationships"><Relationship Id="rId8" Type="http://schemas.openxmlformats.org/officeDocument/2006/relationships/image" Target="../media/image26.png"/><Relationship Id="rId3" Type="http://schemas.openxmlformats.org/officeDocument/2006/relationships/tags" Target="../tags/tag24.xml"/><Relationship Id="rId7" Type="http://schemas.openxmlformats.org/officeDocument/2006/relationships/notesSlide" Target="../notesSlides/notesSlide4.xml"/><Relationship Id="rId2" Type="http://schemas.openxmlformats.org/officeDocument/2006/relationships/tags" Target="../tags/tag23.xml"/><Relationship Id="rId1" Type="http://schemas.openxmlformats.org/officeDocument/2006/relationships/tags" Target="../tags/tag22.xml"/><Relationship Id="rId6" Type="http://schemas.openxmlformats.org/officeDocument/2006/relationships/slideLayout" Target="../slideLayouts/slideLayout2.xml"/><Relationship Id="rId5" Type="http://schemas.openxmlformats.org/officeDocument/2006/relationships/tags" Target="../tags/tag26.xml"/><Relationship Id="rId4" Type="http://schemas.openxmlformats.org/officeDocument/2006/relationships/tags" Target="../tags/tag25.xml"/><Relationship Id="rId9" Type="http://schemas.openxmlformats.org/officeDocument/2006/relationships/image" Target="../media/image29.jpg"/></Relationships>
</file>

<file path=ppt/slides/_rels/slide5.xml.rels><?xml version="1.0" encoding="UTF-8" standalone="yes"?>
<Relationships xmlns="http://schemas.openxmlformats.org/package/2006/relationships"><Relationship Id="rId3" Type="http://schemas.openxmlformats.org/officeDocument/2006/relationships/tags" Target="../tags/tag29.xml"/><Relationship Id="rId2" Type="http://schemas.openxmlformats.org/officeDocument/2006/relationships/tags" Target="../tags/tag28.xml"/><Relationship Id="rId1" Type="http://schemas.openxmlformats.org/officeDocument/2006/relationships/tags" Target="../tags/tag27.xml"/><Relationship Id="rId6" Type="http://schemas.openxmlformats.org/officeDocument/2006/relationships/notesSlide" Target="../notesSlides/notesSlide5.xml"/><Relationship Id="rId5" Type="http://schemas.openxmlformats.org/officeDocument/2006/relationships/slideLayout" Target="../slideLayouts/slideLayout2.xml"/><Relationship Id="rId4" Type="http://schemas.openxmlformats.org/officeDocument/2006/relationships/tags" Target="../tags/tag30.xml"/></Relationships>
</file>

<file path=ppt/slides/_rels/slide6.xml.rels><?xml version="1.0" encoding="UTF-8" standalone="yes"?>
<Relationships xmlns="http://schemas.openxmlformats.org/package/2006/relationships"><Relationship Id="rId8" Type="http://schemas.openxmlformats.org/officeDocument/2006/relationships/hyperlink" Target="https://apps.who.int/iris/handle/10665/336653" TargetMode="External"/><Relationship Id="rId13" Type="http://schemas.openxmlformats.org/officeDocument/2006/relationships/image" Target="../media/image32.png"/><Relationship Id="rId3" Type="http://schemas.openxmlformats.org/officeDocument/2006/relationships/tags" Target="../tags/tag33.xml"/><Relationship Id="rId7" Type="http://schemas.openxmlformats.org/officeDocument/2006/relationships/notesSlide" Target="../notesSlides/notesSlide6.xml"/><Relationship Id="rId12" Type="http://schemas.openxmlformats.org/officeDocument/2006/relationships/image" Target="../media/image31.jpg"/><Relationship Id="rId2" Type="http://schemas.openxmlformats.org/officeDocument/2006/relationships/tags" Target="../tags/tag32.xml"/><Relationship Id="rId1" Type="http://schemas.openxmlformats.org/officeDocument/2006/relationships/tags" Target="../tags/tag31.xml"/><Relationship Id="rId6" Type="http://schemas.openxmlformats.org/officeDocument/2006/relationships/slideLayout" Target="../slideLayouts/slideLayout2.xml"/><Relationship Id="rId11" Type="http://schemas.openxmlformats.org/officeDocument/2006/relationships/image" Target="../media/image30.png"/><Relationship Id="rId5" Type="http://schemas.openxmlformats.org/officeDocument/2006/relationships/tags" Target="../tags/tag35.xml"/><Relationship Id="rId10" Type="http://schemas.openxmlformats.org/officeDocument/2006/relationships/hyperlink" Target="https://apps.who.int/iris/handle/10665/332105" TargetMode="External"/><Relationship Id="rId4" Type="http://schemas.openxmlformats.org/officeDocument/2006/relationships/tags" Target="../tags/tag34.xml"/><Relationship Id="rId9" Type="http://schemas.openxmlformats.org/officeDocument/2006/relationships/hyperlink" Target="https://apps.who.int/iris/handle/10665/335824" TargetMode="External"/><Relationship Id="rId14" Type="http://schemas.openxmlformats.org/officeDocument/2006/relationships/image" Target="../media/image33.png"/></Relationships>
</file>

<file path=ppt/slides/_rels/slide7.xml.rels><?xml version="1.0" encoding="UTF-8" standalone="yes"?>
<Relationships xmlns="http://schemas.openxmlformats.org/package/2006/relationships"><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tags" Target="../tags/tag36.xml"/><Relationship Id="rId5" Type="http://schemas.openxmlformats.org/officeDocument/2006/relationships/notesSlide" Target="../notesSlides/notesSlide7.xml"/><Relationship Id="rId4"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tags" Target="../tags/tag41.xml"/><Relationship Id="rId2" Type="http://schemas.openxmlformats.org/officeDocument/2006/relationships/tags" Target="../tags/tag40.xml"/><Relationship Id="rId1" Type="http://schemas.openxmlformats.org/officeDocument/2006/relationships/tags" Target="../tags/tag39.xml"/><Relationship Id="rId6" Type="http://schemas.openxmlformats.org/officeDocument/2006/relationships/image" Target="../media/image34.jpg"/><Relationship Id="rId5" Type="http://schemas.openxmlformats.org/officeDocument/2006/relationships/notesSlide" Target="../notesSlides/notesSlide8.xml"/><Relationship Id="rId4"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8" Type="http://schemas.openxmlformats.org/officeDocument/2006/relationships/tags" Target="../tags/tag49.xml"/><Relationship Id="rId13" Type="http://schemas.openxmlformats.org/officeDocument/2006/relationships/tags" Target="../tags/tag54.xml"/><Relationship Id="rId18" Type="http://schemas.openxmlformats.org/officeDocument/2006/relationships/tags" Target="../tags/tag59.xml"/><Relationship Id="rId26" Type="http://schemas.openxmlformats.org/officeDocument/2006/relationships/tags" Target="../tags/tag67.xml"/><Relationship Id="rId3" Type="http://schemas.openxmlformats.org/officeDocument/2006/relationships/tags" Target="../tags/tag44.xml"/><Relationship Id="rId21" Type="http://schemas.openxmlformats.org/officeDocument/2006/relationships/tags" Target="../tags/tag62.xml"/><Relationship Id="rId34" Type="http://schemas.openxmlformats.org/officeDocument/2006/relationships/image" Target="../media/image6.png"/><Relationship Id="rId7" Type="http://schemas.openxmlformats.org/officeDocument/2006/relationships/tags" Target="../tags/tag48.xml"/><Relationship Id="rId12" Type="http://schemas.openxmlformats.org/officeDocument/2006/relationships/tags" Target="../tags/tag53.xml"/><Relationship Id="rId17" Type="http://schemas.openxmlformats.org/officeDocument/2006/relationships/tags" Target="../tags/tag58.xml"/><Relationship Id="rId25" Type="http://schemas.openxmlformats.org/officeDocument/2006/relationships/tags" Target="../tags/tag66.xml"/><Relationship Id="rId33" Type="http://schemas.openxmlformats.org/officeDocument/2006/relationships/image" Target="../media/image5.png"/><Relationship Id="rId2" Type="http://schemas.openxmlformats.org/officeDocument/2006/relationships/tags" Target="../tags/tag43.xml"/><Relationship Id="rId16" Type="http://schemas.openxmlformats.org/officeDocument/2006/relationships/tags" Target="../tags/tag57.xml"/><Relationship Id="rId20" Type="http://schemas.openxmlformats.org/officeDocument/2006/relationships/tags" Target="../tags/tag61.xml"/><Relationship Id="rId29" Type="http://schemas.openxmlformats.org/officeDocument/2006/relationships/image" Target="../media/image1.png"/><Relationship Id="rId1" Type="http://schemas.openxmlformats.org/officeDocument/2006/relationships/tags" Target="../tags/tag42.xml"/><Relationship Id="rId6" Type="http://schemas.openxmlformats.org/officeDocument/2006/relationships/tags" Target="../tags/tag47.xml"/><Relationship Id="rId11" Type="http://schemas.openxmlformats.org/officeDocument/2006/relationships/tags" Target="../tags/tag52.xml"/><Relationship Id="rId24" Type="http://schemas.openxmlformats.org/officeDocument/2006/relationships/tags" Target="../tags/tag65.xml"/><Relationship Id="rId32" Type="http://schemas.openxmlformats.org/officeDocument/2006/relationships/image" Target="../media/image4.png"/><Relationship Id="rId5" Type="http://schemas.openxmlformats.org/officeDocument/2006/relationships/tags" Target="../tags/tag46.xml"/><Relationship Id="rId15" Type="http://schemas.openxmlformats.org/officeDocument/2006/relationships/tags" Target="../tags/tag56.xml"/><Relationship Id="rId23" Type="http://schemas.openxmlformats.org/officeDocument/2006/relationships/tags" Target="../tags/tag64.xml"/><Relationship Id="rId28" Type="http://schemas.openxmlformats.org/officeDocument/2006/relationships/notesSlide" Target="../notesSlides/notesSlide9.xml"/><Relationship Id="rId36" Type="http://schemas.openxmlformats.org/officeDocument/2006/relationships/image" Target="../media/image35.png"/><Relationship Id="rId10" Type="http://schemas.openxmlformats.org/officeDocument/2006/relationships/tags" Target="../tags/tag51.xml"/><Relationship Id="rId19" Type="http://schemas.openxmlformats.org/officeDocument/2006/relationships/tags" Target="../tags/tag60.xml"/><Relationship Id="rId31" Type="http://schemas.openxmlformats.org/officeDocument/2006/relationships/image" Target="../media/image3.png"/><Relationship Id="rId4" Type="http://schemas.openxmlformats.org/officeDocument/2006/relationships/tags" Target="../tags/tag45.xml"/><Relationship Id="rId9" Type="http://schemas.openxmlformats.org/officeDocument/2006/relationships/tags" Target="../tags/tag50.xml"/><Relationship Id="rId14" Type="http://schemas.openxmlformats.org/officeDocument/2006/relationships/tags" Target="../tags/tag55.xml"/><Relationship Id="rId22" Type="http://schemas.openxmlformats.org/officeDocument/2006/relationships/tags" Target="../tags/tag63.xml"/><Relationship Id="rId27" Type="http://schemas.openxmlformats.org/officeDocument/2006/relationships/slideLayout" Target="../slideLayouts/slideLayout2.xml"/><Relationship Id="rId30" Type="http://schemas.openxmlformats.org/officeDocument/2006/relationships/image" Target="../media/image2.png"/><Relationship Id="rId35"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custDataLst>
              <p:tags r:id="rId1"/>
            </p:custDataLst>
          </p:nvPr>
        </p:nvSpPr>
        <p:spPr>
          <a:xfrm>
            <a:off x="0" y="12"/>
            <a:ext cx="10691990" cy="5997587"/>
          </a:xfrm>
          <a:prstGeom prst="rect">
            <a:avLst/>
          </a:prstGeom>
          <a:blipFill>
            <a:blip r:embed="rId13" cstate="print"/>
            <a:stretch>
              <a:fillRect/>
            </a:stretch>
          </a:blipFill>
        </p:spPr>
        <p:txBody>
          <a:bodyPr wrap="square" lIns="0" tIns="0" rIns="0" bIns="0" rtlCol="0"/>
          <a:lstStyle/>
          <a:p>
            <a:endParaRPr/>
          </a:p>
        </p:txBody>
      </p:sp>
      <p:sp>
        <p:nvSpPr>
          <p:cNvPr id="4" name="object 4"/>
          <p:cNvSpPr txBox="1"/>
          <p:nvPr>
            <p:custDataLst>
              <p:tags r:id="rId2"/>
            </p:custDataLst>
          </p:nvPr>
        </p:nvSpPr>
        <p:spPr>
          <a:xfrm>
            <a:off x="8440811" y="6587235"/>
            <a:ext cx="475615" cy="177800"/>
          </a:xfrm>
          <a:prstGeom prst="rect">
            <a:avLst/>
          </a:prstGeom>
        </p:spPr>
        <p:txBody>
          <a:bodyPr vert="horz" wrap="square" lIns="0" tIns="12700" rIns="0" bIns="0" rtlCol="0">
            <a:spAutoFit/>
          </a:bodyPr>
          <a:lstStyle/>
          <a:p>
            <a:pPr marL="12700">
              <a:lnSpc>
                <a:spcPct val="100000"/>
              </a:lnSpc>
              <a:spcBef>
                <a:spcPts val="100"/>
              </a:spcBef>
            </a:pPr>
            <a:r>
              <a:rPr sz="1000" spc="-60" dirty="0">
                <a:solidFill>
                  <a:srgbClr val="1E7EB8"/>
                </a:solidFill>
                <a:latin typeface="Arial"/>
                <a:cs typeface="Arial"/>
              </a:rPr>
              <a:t>H</a:t>
            </a:r>
            <a:r>
              <a:rPr sz="1000" spc="-130" dirty="0">
                <a:solidFill>
                  <a:srgbClr val="1E7EB8"/>
                </a:solidFill>
                <a:latin typeface="Arial"/>
                <a:cs typeface="Arial"/>
              </a:rPr>
              <a:t>E</a:t>
            </a:r>
            <a:r>
              <a:rPr sz="1000" spc="-40" dirty="0">
                <a:solidFill>
                  <a:srgbClr val="1E7EB8"/>
                </a:solidFill>
                <a:latin typeface="Arial"/>
                <a:cs typeface="Arial"/>
              </a:rPr>
              <a:t>A</a:t>
            </a:r>
            <a:r>
              <a:rPr sz="1000" spc="-45" dirty="0">
                <a:solidFill>
                  <a:srgbClr val="1E7EB8"/>
                </a:solidFill>
                <a:latin typeface="Arial"/>
                <a:cs typeface="Arial"/>
              </a:rPr>
              <a:t>L</a:t>
            </a:r>
            <a:r>
              <a:rPr sz="1000" spc="-70" dirty="0">
                <a:solidFill>
                  <a:srgbClr val="1E7EB8"/>
                </a:solidFill>
                <a:latin typeface="Arial"/>
                <a:cs typeface="Arial"/>
              </a:rPr>
              <a:t>TH</a:t>
            </a:r>
            <a:endParaRPr sz="1000">
              <a:latin typeface="Arial"/>
              <a:cs typeface="Arial"/>
            </a:endParaRPr>
          </a:p>
        </p:txBody>
      </p:sp>
      <p:sp>
        <p:nvSpPr>
          <p:cNvPr id="5" name="object 5"/>
          <p:cNvSpPr txBox="1"/>
          <p:nvPr>
            <p:custDataLst>
              <p:tags r:id="rId3"/>
            </p:custDataLst>
          </p:nvPr>
        </p:nvSpPr>
        <p:spPr>
          <a:xfrm>
            <a:off x="3922640" y="6574028"/>
            <a:ext cx="3242945" cy="751488"/>
          </a:xfrm>
          <a:prstGeom prst="rect">
            <a:avLst/>
          </a:prstGeom>
        </p:spPr>
        <p:txBody>
          <a:bodyPr vert="horz" wrap="square" lIns="0" tIns="12700" rIns="0" bIns="0" rtlCol="0">
            <a:spAutoFit/>
          </a:bodyPr>
          <a:lstStyle/>
          <a:p>
            <a:pPr marL="12700">
              <a:spcBef>
                <a:spcPts val="100"/>
              </a:spcBef>
            </a:pPr>
            <a:r>
              <a:rPr lang="fr-FR" sz="2400" spc="-5" dirty="0">
                <a:solidFill>
                  <a:srgbClr val="D2232A"/>
                </a:solidFill>
                <a:latin typeface="Roboto-Medium"/>
                <a:cs typeface="Roboto-Medium"/>
              </a:rPr>
              <a:t>EXERCICE DE </a:t>
            </a:r>
            <a:r>
              <a:rPr lang="fr-FR" sz="2400" spc="-15" dirty="0">
                <a:solidFill>
                  <a:srgbClr val="D2232A"/>
                </a:solidFill>
                <a:latin typeface="Roboto-Medium"/>
                <a:cs typeface="Roboto-Medium"/>
              </a:rPr>
              <a:t>SIMULATION</a:t>
            </a:r>
          </a:p>
        </p:txBody>
      </p:sp>
      <p:sp>
        <p:nvSpPr>
          <p:cNvPr id="6" name="object 6"/>
          <p:cNvSpPr txBox="1">
            <a:spLocks noGrp="1"/>
          </p:cNvSpPr>
          <p:nvPr>
            <p:ph type="title"/>
            <p:custDataLst>
              <p:tags r:id="rId4"/>
            </p:custDataLst>
          </p:nvPr>
        </p:nvSpPr>
        <p:spPr>
          <a:xfrm>
            <a:off x="457200" y="1995932"/>
            <a:ext cx="2908300" cy="1397000"/>
          </a:xfrm>
          <a:prstGeom prst="rect">
            <a:avLst/>
          </a:prstGeom>
        </p:spPr>
        <p:txBody>
          <a:bodyPr vert="horz" wrap="square" lIns="0" tIns="12700" rIns="0" bIns="0" rtlCol="0">
            <a:spAutoFit/>
          </a:bodyPr>
          <a:lstStyle/>
          <a:p>
            <a:pPr marL="12700" marR="5080">
              <a:lnSpc>
                <a:spcPct val="100000"/>
              </a:lnSpc>
              <a:spcBef>
                <a:spcPts val="100"/>
              </a:spcBef>
            </a:pPr>
            <a:r>
              <a:rPr lang="fr-FR" sz="3000" b="0" spc="-10" dirty="0">
                <a:latin typeface="Roboto-Medium"/>
                <a:cs typeface="Roboto-Medium"/>
              </a:rPr>
              <a:t>NOUVEAU  </a:t>
            </a:r>
            <a:r>
              <a:rPr lang="fr-FR" sz="3000" b="0" dirty="0">
                <a:latin typeface="Roboto-Medium"/>
                <a:cs typeface="Roboto-Medium"/>
              </a:rPr>
              <a:t>C</a:t>
            </a:r>
            <a:r>
              <a:rPr lang="fr-FR" sz="3000" b="0" spc="5" dirty="0">
                <a:latin typeface="Roboto-Medium"/>
                <a:cs typeface="Roboto-Medium"/>
              </a:rPr>
              <a:t>O</a:t>
            </a:r>
            <a:r>
              <a:rPr lang="fr-FR" sz="3000" b="0" dirty="0">
                <a:latin typeface="Roboto-Medium"/>
                <a:cs typeface="Roboto-Medium"/>
              </a:rPr>
              <a:t>R</a:t>
            </a:r>
            <a:r>
              <a:rPr lang="fr-FR" sz="3000" b="0" spc="5" dirty="0">
                <a:latin typeface="Roboto-Medium"/>
                <a:cs typeface="Roboto-Medium"/>
              </a:rPr>
              <a:t>O</a:t>
            </a:r>
            <a:r>
              <a:rPr lang="fr-FR" sz="3000" b="0" spc="-15" dirty="0">
                <a:latin typeface="Roboto-Medium"/>
                <a:cs typeface="Roboto-Medium"/>
              </a:rPr>
              <a:t>N</a:t>
            </a:r>
            <a:r>
              <a:rPr lang="fr-FR" sz="3000" b="0" spc="-110" dirty="0">
                <a:latin typeface="Roboto-Medium"/>
                <a:cs typeface="Roboto-Medium"/>
              </a:rPr>
              <a:t>A</a:t>
            </a:r>
            <a:r>
              <a:rPr lang="fr-FR" sz="3000" b="0" spc="-5" dirty="0">
                <a:latin typeface="Roboto-Medium"/>
                <a:cs typeface="Roboto-Medium"/>
              </a:rPr>
              <a:t>V</a:t>
            </a:r>
            <a:r>
              <a:rPr lang="fr-FR" sz="3000" b="0" spc="5" dirty="0">
                <a:latin typeface="Roboto-Medium"/>
                <a:cs typeface="Roboto-Medium"/>
              </a:rPr>
              <a:t>I</a:t>
            </a:r>
            <a:r>
              <a:rPr lang="fr-FR" sz="3000" b="0" dirty="0">
                <a:latin typeface="Roboto-Medium"/>
                <a:cs typeface="Roboto-Medium"/>
              </a:rPr>
              <a:t>R</a:t>
            </a:r>
            <a:r>
              <a:rPr lang="fr-FR" sz="3000" b="0" spc="-10" dirty="0">
                <a:latin typeface="Roboto-Medium"/>
                <a:cs typeface="Roboto-Medium"/>
              </a:rPr>
              <a:t>U</a:t>
            </a:r>
            <a:r>
              <a:rPr lang="fr-FR" sz="3000" b="0" dirty="0">
                <a:latin typeface="Roboto-Medium"/>
                <a:cs typeface="Roboto-Medium"/>
              </a:rPr>
              <a:t>S </a:t>
            </a:r>
            <a:r>
              <a:rPr lang="fr-FR" sz="3000" b="0" spc="-10" dirty="0">
                <a:latin typeface="Roboto-Medium"/>
                <a:cs typeface="Roboto-Medium"/>
              </a:rPr>
              <a:t>(COVID-19)</a:t>
            </a:r>
            <a:endParaRPr lang="fr-FR" sz="3000" dirty="0">
              <a:latin typeface="Roboto-Medium"/>
              <a:cs typeface="Roboto-Medium"/>
            </a:endParaRPr>
          </a:p>
        </p:txBody>
      </p:sp>
      <p:sp>
        <p:nvSpPr>
          <p:cNvPr id="7" name="object 7"/>
          <p:cNvSpPr txBox="1"/>
          <p:nvPr>
            <p:custDataLst>
              <p:tags r:id="rId5"/>
            </p:custDataLst>
          </p:nvPr>
        </p:nvSpPr>
        <p:spPr>
          <a:xfrm>
            <a:off x="7103157" y="3894835"/>
            <a:ext cx="3046730" cy="1671483"/>
          </a:xfrm>
          <a:prstGeom prst="rect">
            <a:avLst/>
          </a:prstGeom>
        </p:spPr>
        <p:txBody>
          <a:bodyPr vert="horz" wrap="square" lIns="0" tIns="10160" rIns="0" bIns="0" rtlCol="0">
            <a:spAutoFit/>
          </a:bodyPr>
          <a:lstStyle/>
          <a:p>
            <a:pPr marL="12700" marR="5080">
              <a:lnSpc>
                <a:spcPct val="100899"/>
              </a:lnSpc>
              <a:spcBef>
                <a:spcPts val="80"/>
              </a:spcBef>
            </a:pPr>
            <a:r>
              <a:rPr lang="fr-FR" sz="1800" spc="-5" dirty="0">
                <a:solidFill>
                  <a:srgbClr val="B85F29"/>
                </a:solidFill>
                <a:latin typeface="Roboto"/>
                <a:cs typeface="Roboto"/>
              </a:rPr>
              <a:t>Organiser la soci</a:t>
            </a:r>
            <a:r>
              <a:rPr lang="fr-FR" spc="-5" dirty="0">
                <a:solidFill>
                  <a:srgbClr val="B85F29"/>
                </a:solidFill>
                <a:latin typeface="Roboto"/>
                <a:cs typeface="Roboto"/>
              </a:rPr>
              <a:t>été autour de la prise en charge de la </a:t>
            </a:r>
            <a:r>
              <a:rPr lang="fr-FR" sz="1800" spc="-5" dirty="0">
                <a:solidFill>
                  <a:srgbClr val="B85F29"/>
                </a:solidFill>
                <a:latin typeface="Roboto"/>
                <a:cs typeface="Roboto"/>
              </a:rPr>
              <a:t>COVID-19 : mise en œuvre et ajustement des mesures de santé publique et des mesures sociales (MSPMS)</a:t>
            </a:r>
            <a:endParaRPr lang="fr-FR" sz="1800" dirty="0">
              <a:latin typeface="Roboto"/>
              <a:cs typeface="Roboto"/>
            </a:endParaRPr>
          </a:p>
        </p:txBody>
      </p:sp>
      <p:sp>
        <p:nvSpPr>
          <p:cNvPr id="9" name="object 9"/>
          <p:cNvSpPr txBox="1"/>
          <p:nvPr>
            <p:custDataLst>
              <p:tags r:id="rId6"/>
            </p:custDataLst>
          </p:nvPr>
        </p:nvSpPr>
        <p:spPr>
          <a:xfrm>
            <a:off x="8426412" y="6664452"/>
            <a:ext cx="1605915" cy="330200"/>
          </a:xfrm>
          <a:prstGeom prst="rect">
            <a:avLst/>
          </a:prstGeom>
        </p:spPr>
        <p:txBody>
          <a:bodyPr vert="horz" wrap="square" lIns="0" tIns="12700" rIns="0" bIns="0" rtlCol="0">
            <a:spAutoFit/>
          </a:bodyPr>
          <a:lstStyle/>
          <a:p>
            <a:pPr marL="12700">
              <a:lnSpc>
                <a:spcPct val="100000"/>
              </a:lnSpc>
              <a:spcBef>
                <a:spcPts val="100"/>
              </a:spcBef>
            </a:pPr>
            <a:r>
              <a:rPr sz="2000" b="1" spc="-229" dirty="0">
                <a:solidFill>
                  <a:srgbClr val="1E7EB8"/>
                </a:solidFill>
                <a:latin typeface="Arial"/>
                <a:cs typeface="Arial"/>
              </a:rPr>
              <a:t>EMERGENCIES</a:t>
            </a:r>
            <a:endParaRPr sz="2000" dirty="0">
              <a:latin typeface="Arial"/>
              <a:cs typeface="Arial"/>
            </a:endParaRPr>
          </a:p>
        </p:txBody>
      </p:sp>
      <p:sp>
        <p:nvSpPr>
          <p:cNvPr id="10" name="object 10"/>
          <p:cNvSpPr txBox="1"/>
          <p:nvPr>
            <p:custDataLst>
              <p:tags r:id="rId7"/>
            </p:custDataLst>
          </p:nvPr>
        </p:nvSpPr>
        <p:spPr>
          <a:xfrm>
            <a:off x="3394110" y="4978025"/>
            <a:ext cx="3592314" cy="1333500"/>
          </a:xfrm>
          <a:prstGeom prst="rect">
            <a:avLst/>
          </a:prstGeom>
        </p:spPr>
        <p:txBody>
          <a:bodyPr vert="horz" wrap="square" lIns="0" tIns="335280" rIns="0" bIns="0" rtlCol="0">
            <a:spAutoFit/>
          </a:bodyPr>
          <a:lstStyle/>
          <a:p>
            <a:pPr algn="ctr">
              <a:lnSpc>
                <a:spcPct val="100000"/>
              </a:lnSpc>
              <a:spcBef>
                <a:spcPts val="2640"/>
              </a:spcBef>
            </a:pPr>
            <a:r>
              <a:rPr lang="fr-FR" sz="3600" spc="-5" dirty="0">
                <a:solidFill>
                  <a:srgbClr val="00AEEF"/>
                </a:solidFill>
                <a:latin typeface="Roboto-Medium"/>
                <a:cs typeface="Roboto-Medium"/>
              </a:rPr>
              <a:t>NOM du pays</a:t>
            </a:r>
            <a:endParaRPr lang="fr-FR" sz="3600" dirty="0">
              <a:latin typeface="Roboto-Medium"/>
              <a:cs typeface="Roboto-Medium"/>
            </a:endParaRPr>
          </a:p>
          <a:p>
            <a:pPr algn="ctr">
              <a:lnSpc>
                <a:spcPct val="100000"/>
              </a:lnSpc>
              <a:spcBef>
                <a:spcPts val="1275"/>
              </a:spcBef>
            </a:pPr>
            <a:r>
              <a:rPr lang="fr-FR" sz="1800" spc="-5" dirty="0">
                <a:solidFill>
                  <a:srgbClr val="00AEEF"/>
                </a:solidFill>
                <a:latin typeface="Roboto-Medium"/>
                <a:cs typeface="Roboto-Medium"/>
              </a:rPr>
              <a:t>Date et lieu</a:t>
            </a:r>
            <a:endParaRPr lang="fr-FR" sz="1800" dirty="0">
              <a:latin typeface="Roboto-Medium"/>
              <a:cs typeface="Roboto-Medium"/>
            </a:endParaRPr>
          </a:p>
        </p:txBody>
      </p:sp>
      <p:sp>
        <p:nvSpPr>
          <p:cNvPr id="11" name="object 11"/>
          <p:cNvSpPr txBox="1"/>
          <p:nvPr>
            <p:custDataLst>
              <p:tags r:id="rId8"/>
            </p:custDataLst>
          </p:nvPr>
        </p:nvSpPr>
        <p:spPr>
          <a:xfrm>
            <a:off x="9394812" y="6876288"/>
            <a:ext cx="631825" cy="193040"/>
          </a:xfrm>
          <a:prstGeom prst="rect">
            <a:avLst/>
          </a:prstGeom>
        </p:spPr>
        <p:txBody>
          <a:bodyPr vert="horz" wrap="square" lIns="0" tIns="12700" rIns="0" bIns="0" rtlCol="0">
            <a:spAutoFit/>
          </a:bodyPr>
          <a:lstStyle/>
          <a:p>
            <a:pPr marL="12700">
              <a:lnSpc>
                <a:spcPct val="100000"/>
              </a:lnSpc>
              <a:spcBef>
                <a:spcPts val="100"/>
              </a:spcBef>
            </a:pPr>
            <a:r>
              <a:rPr sz="1100" spc="-100" dirty="0">
                <a:solidFill>
                  <a:srgbClr val="1E7EB8"/>
                </a:solidFill>
                <a:latin typeface="Arial"/>
                <a:cs typeface="Arial"/>
              </a:rPr>
              <a:t>programme</a:t>
            </a:r>
            <a:endParaRPr sz="1100">
              <a:latin typeface="Arial"/>
              <a:cs typeface="Arial"/>
            </a:endParaRPr>
          </a:p>
        </p:txBody>
      </p:sp>
      <p:pic>
        <p:nvPicPr>
          <p:cNvPr id="12" name="Picture 1">
            <a:extLst>
              <a:ext uri="{FF2B5EF4-FFF2-40B4-BE49-F238E27FC236}">
                <a16:creationId xmlns:a16="http://schemas.microsoft.com/office/drawing/2014/main" id="{26F1E4FE-69EF-4707-953D-34C3BBF4A1B4}"/>
              </a:ext>
            </a:extLst>
          </p:cNvPr>
          <p:cNvPicPr>
            <a:picLocks noChangeAspect="1"/>
          </p:cNvPicPr>
          <p:nvPr>
            <p:custDataLst>
              <p:tags r:id="rId9"/>
            </p:custDataLst>
          </p:nvPr>
        </p:nvPicPr>
        <p:blipFill>
          <a:blip r:embed="rId14" cstate="email">
            <a:extLst>
              <a:ext uri="{28A0092B-C50C-407E-A947-70E740481C1C}">
                <a14:useLocalDpi xmlns:a14="http://schemas.microsoft.com/office/drawing/2010/main"/>
              </a:ext>
            </a:extLst>
          </a:blip>
          <a:stretch>
            <a:fillRect/>
          </a:stretch>
        </p:blipFill>
        <p:spPr>
          <a:xfrm>
            <a:off x="850900" y="5416745"/>
            <a:ext cx="1193797" cy="551816"/>
          </a:xfrm>
          <a:prstGeom prst="rect">
            <a:avLst/>
          </a:prstGeom>
        </p:spPr>
      </p:pic>
      <p:pic>
        <p:nvPicPr>
          <p:cNvPr id="13" name="Picture 2">
            <a:extLst>
              <a:ext uri="{FF2B5EF4-FFF2-40B4-BE49-F238E27FC236}">
                <a16:creationId xmlns:a16="http://schemas.microsoft.com/office/drawing/2014/main" id="{BB485C60-F947-4E88-A591-5603F693BD15}"/>
              </a:ext>
            </a:extLst>
          </p:cNvPr>
          <p:cNvPicPr/>
          <p:nvPr>
            <p:custDataLst>
              <p:tags r:id="rId10"/>
            </p:custDataLst>
          </p:nvPr>
        </p:nvPicPr>
        <p:blipFill>
          <a:blip r:embed="rId15" cstate="print">
            <a:extLst>
              <a:ext uri="{28A0092B-C50C-407E-A947-70E740481C1C}">
                <a14:useLocalDpi xmlns:a14="http://schemas.microsoft.com/office/drawing/2010/main" val="0"/>
              </a:ext>
            </a:extLst>
          </a:blip>
          <a:srcRect/>
          <a:stretch>
            <a:fillRect/>
          </a:stretch>
        </p:blipFill>
        <p:spPr bwMode="auto">
          <a:xfrm>
            <a:off x="406293" y="6502401"/>
            <a:ext cx="2743200" cy="634999"/>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custDataLst>
              <p:tags r:id="rId1"/>
            </p:custDataLst>
          </p:nvPr>
        </p:nvSpPr>
        <p:spPr>
          <a:xfrm>
            <a:off x="248524" y="53340"/>
            <a:ext cx="2126375" cy="513080"/>
          </a:xfrm>
          <a:prstGeom prst="rect">
            <a:avLst/>
          </a:prstGeom>
        </p:spPr>
        <p:txBody>
          <a:bodyPr vert="horz" wrap="square" lIns="0" tIns="12700" rIns="0" bIns="0" rtlCol="0">
            <a:spAutoFit/>
          </a:bodyPr>
          <a:lstStyle/>
          <a:p>
            <a:pPr marL="12700">
              <a:lnSpc>
                <a:spcPct val="100000"/>
              </a:lnSpc>
              <a:spcBef>
                <a:spcPts val="100"/>
              </a:spcBef>
            </a:pPr>
            <a:r>
              <a:rPr sz="3200" spc="-35" dirty="0">
                <a:latin typeface="Roboto"/>
                <a:cs typeface="Roboto"/>
              </a:rPr>
              <a:t>Q</a:t>
            </a:r>
            <a:r>
              <a:rPr sz="3200" spc="-40" dirty="0">
                <a:latin typeface="Roboto"/>
                <a:cs typeface="Roboto"/>
              </a:rPr>
              <a:t>u</a:t>
            </a:r>
            <a:r>
              <a:rPr sz="3200" spc="-15" dirty="0">
                <a:latin typeface="Roboto"/>
                <a:cs typeface="Roboto"/>
              </a:rPr>
              <a:t>e</a:t>
            </a:r>
            <a:r>
              <a:rPr sz="3200" spc="-20" dirty="0">
                <a:latin typeface="Roboto"/>
                <a:cs typeface="Roboto"/>
              </a:rPr>
              <a:t>s</a:t>
            </a:r>
            <a:r>
              <a:rPr sz="3200" spc="-25" dirty="0">
                <a:latin typeface="Roboto"/>
                <a:cs typeface="Roboto"/>
              </a:rPr>
              <a:t>t</a:t>
            </a:r>
            <a:r>
              <a:rPr sz="3200" spc="-20" dirty="0">
                <a:latin typeface="Roboto"/>
                <a:cs typeface="Roboto"/>
              </a:rPr>
              <a:t>i</a:t>
            </a:r>
            <a:r>
              <a:rPr sz="3200" spc="-25" dirty="0">
                <a:latin typeface="Roboto"/>
                <a:cs typeface="Roboto"/>
              </a:rPr>
              <a:t>o</a:t>
            </a:r>
            <a:r>
              <a:rPr sz="3200" spc="-40" dirty="0">
                <a:latin typeface="Roboto"/>
                <a:cs typeface="Roboto"/>
              </a:rPr>
              <a:t>n</a:t>
            </a:r>
            <a:r>
              <a:rPr lang="fr-FR" sz="3200" spc="-40" dirty="0">
                <a:latin typeface="Roboto"/>
                <a:cs typeface="Roboto"/>
              </a:rPr>
              <a:t>s</a:t>
            </a:r>
            <a:endParaRPr sz="3200" dirty="0">
              <a:latin typeface="Roboto"/>
              <a:cs typeface="Roboto"/>
            </a:endParaRPr>
          </a:p>
        </p:txBody>
      </p:sp>
      <p:sp>
        <p:nvSpPr>
          <p:cNvPr id="3" name="object 3"/>
          <p:cNvSpPr/>
          <p:nvPr>
            <p:custDataLst>
              <p:tags r:id="rId2"/>
            </p:custDataLst>
          </p:nvPr>
        </p:nvSpPr>
        <p:spPr>
          <a:xfrm>
            <a:off x="4988471" y="2015185"/>
            <a:ext cx="2750877" cy="3532479"/>
          </a:xfrm>
          <a:prstGeom prst="rect">
            <a:avLst/>
          </a:prstGeom>
          <a:blipFill>
            <a:blip r:embed="rId6" cstate="email">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
        <p:nvSpPr>
          <p:cNvPr id="4" name="object 4"/>
          <p:cNvSpPr txBox="1"/>
          <p:nvPr>
            <p:custDataLst>
              <p:tags r:id="rId3"/>
            </p:custDataLst>
          </p:nvPr>
        </p:nvSpPr>
        <p:spPr>
          <a:xfrm>
            <a:off x="1689101" y="2581655"/>
            <a:ext cx="3237542" cy="2177006"/>
          </a:xfrm>
          <a:prstGeom prst="rect">
            <a:avLst/>
          </a:prstGeom>
        </p:spPr>
        <p:txBody>
          <a:bodyPr vert="horz" wrap="square" lIns="0" tIns="6350" rIns="0" bIns="0" rtlCol="0">
            <a:spAutoFit/>
          </a:bodyPr>
          <a:lstStyle/>
          <a:p>
            <a:pPr marL="12700" marR="5080" indent="1591310" algn="r">
              <a:lnSpc>
                <a:spcPct val="101099"/>
              </a:lnSpc>
              <a:spcBef>
                <a:spcPts val="50"/>
              </a:spcBef>
              <a:tabLst>
                <a:tab pos="1852930" algn="l"/>
              </a:tabLst>
            </a:pPr>
            <a:r>
              <a:rPr lang="fr-FR" sz="3500" b="1" dirty="0">
                <a:solidFill>
                  <a:srgbClr val="0070C0"/>
                </a:solidFill>
                <a:latin typeface="Roboto"/>
                <a:cs typeface="Roboto"/>
              </a:rPr>
              <a:t>DES  </a:t>
            </a:r>
            <a:r>
              <a:rPr lang="fr-FR" sz="3500" b="1" spc="5" dirty="0">
                <a:solidFill>
                  <a:srgbClr val="0070C0"/>
                </a:solidFill>
                <a:latin typeface="Roboto"/>
                <a:cs typeface="Roboto"/>
              </a:rPr>
              <a:t>QU</a:t>
            </a:r>
            <a:r>
              <a:rPr lang="fr-FR" sz="3500" b="1" dirty="0">
                <a:solidFill>
                  <a:srgbClr val="0070C0"/>
                </a:solidFill>
                <a:latin typeface="Roboto"/>
                <a:cs typeface="Roboto"/>
              </a:rPr>
              <a:t>E</a:t>
            </a:r>
            <a:r>
              <a:rPr lang="fr-FR" sz="3500" b="1" spc="10" dirty="0">
                <a:solidFill>
                  <a:srgbClr val="0070C0"/>
                </a:solidFill>
                <a:latin typeface="Roboto"/>
                <a:cs typeface="Roboto"/>
              </a:rPr>
              <a:t>S</a:t>
            </a:r>
            <a:r>
              <a:rPr lang="fr-FR" sz="3500" b="1" spc="5" dirty="0">
                <a:solidFill>
                  <a:srgbClr val="0070C0"/>
                </a:solidFill>
                <a:latin typeface="Roboto"/>
                <a:cs typeface="Roboto"/>
              </a:rPr>
              <a:t>TIONS  </a:t>
            </a:r>
            <a:r>
              <a:rPr lang="fr-FR" sz="3500" b="1" spc="-5" dirty="0">
                <a:solidFill>
                  <a:srgbClr val="0070C0"/>
                </a:solidFill>
                <a:latin typeface="Roboto"/>
                <a:cs typeface="Roboto"/>
              </a:rPr>
              <a:t>AVANT DE</a:t>
            </a:r>
            <a:endParaRPr lang="fr-FR" sz="3500" dirty="0">
              <a:latin typeface="Roboto"/>
              <a:cs typeface="Roboto"/>
            </a:endParaRPr>
          </a:p>
          <a:p>
            <a:pPr marR="6350" algn="r">
              <a:lnSpc>
                <a:spcPct val="100000"/>
              </a:lnSpc>
            </a:pPr>
            <a:r>
              <a:rPr lang="fr-FR" sz="3500" b="1" spc="5" dirty="0">
                <a:solidFill>
                  <a:srgbClr val="0070C0"/>
                </a:solidFill>
                <a:latin typeface="Roboto"/>
                <a:cs typeface="Roboto"/>
              </a:rPr>
              <a:t>COMMENCER</a:t>
            </a:r>
            <a:endParaRPr lang="fr-FR" sz="3500" dirty="0">
              <a:latin typeface="Roboto"/>
              <a:cs typeface="Roboto"/>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custDataLst>
              <p:tags r:id="rId1"/>
            </p:custDataLst>
          </p:nvPr>
        </p:nvSpPr>
        <p:spPr>
          <a:xfrm>
            <a:off x="8440811" y="6587235"/>
            <a:ext cx="475615" cy="177800"/>
          </a:xfrm>
          <a:prstGeom prst="rect">
            <a:avLst/>
          </a:prstGeom>
        </p:spPr>
        <p:txBody>
          <a:bodyPr vert="horz" wrap="square" lIns="0" tIns="12700" rIns="0" bIns="0" rtlCol="0">
            <a:spAutoFit/>
          </a:bodyPr>
          <a:lstStyle/>
          <a:p>
            <a:pPr marL="12700">
              <a:lnSpc>
                <a:spcPct val="100000"/>
              </a:lnSpc>
              <a:spcBef>
                <a:spcPts val="100"/>
              </a:spcBef>
            </a:pPr>
            <a:r>
              <a:rPr sz="1000" spc="-60" dirty="0">
                <a:solidFill>
                  <a:srgbClr val="1E7EB8"/>
                </a:solidFill>
                <a:latin typeface="Arial"/>
                <a:cs typeface="Arial"/>
              </a:rPr>
              <a:t>H</a:t>
            </a:r>
            <a:r>
              <a:rPr sz="1000" spc="-130" dirty="0">
                <a:solidFill>
                  <a:srgbClr val="1E7EB8"/>
                </a:solidFill>
                <a:latin typeface="Arial"/>
                <a:cs typeface="Arial"/>
              </a:rPr>
              <a:t>E</a:t>
            </a:r>
            <a:r>
              <a:rPr sz="1000" spc="-40" dirty="0">
                <a:solidFill>
                  <a:srgbClr val="1E7EB8"/>
                </a:solidFill>
                <a:latin typeface="Arial"/>
                <a:cs typeface="Arial"/>
              </a:rPr>
              <a:t>A</a:t>
            </a:r>
            <a:r>
              <a:rPr sz="1000" spc="-45" dirty="0">
                <a:solidFill>
                  <a:srgbClr val="1E7EB8"/>
                </a:solidFill>
                <a:latin typeface="Arial"/>
                <a:cs typeface="Arial"/>
              </a:rPr>
              <a:t>L</a:t>
            </a:r>
            <a:r>
              <a:rPr sz="1000" spc="-70" dirty="0">
                <a:solidFill>
                  <a:srgbClr val="1E7EB8"/>
                </a:solidFill>
                <a:latin typeface="Arial"/>
                <a:cs typeface="Arial"/>
              </a:rPr>
              <a:t>TH</a:t>
            </a:r>
            <a:endParaRPr sz="1000">
              <a:latin typeface="Arial"/>
              <a:cs typeface="Arial"/>
            </a:endParaRPr>
          </a:p>
        </p:txBody>
      </p:sp>
      <p:sp>
        <p:nvSpPr>
          <p:cNvPr id="3" name="object 3"/>
          <p:cNvSpPr txBox="1"/>
          <p:nvPr>
            <p:custDataLst>
              <p:tags r:id="rId2"/>
            </p:custDataLst>
          </p:nvPr>
        </p:nvSpPr>
        <p:spPr>
          <a:xfrm>
            <a:off x="3922640" y="6574028"/>
            <a:ext cx="3242945" cy="751488"/>
          </a:xfrm>
          <a:prstGeom prst="rect">
            <a:avLst/>
          </a:prstGeom>
        </p:spPr>
        <p:txBody>
          <a:bodyPr vert="horz" wrap="square" lIns="0" tIns="12700" rIns="0" bIns="0" rtlCol="0">
            <a:spAutoFit/>
          </a:bodyPr>
          <a:lstStyle/>
          <a:p>
            <a:pPr marL="12700">
              <a:lnSpc>
                <a:spcPct val="100000"/>
              </a:lnSpc>
              <a:spcBef>
                <a:spcPts val="100"/>
              </a:spcBef>
            </a:pPr>
            <a:r>
              <a:rPr lang="fr-FR" sz="2400" spc="-5" dirty="0">
                <a:solidFill>
                  <a:srgbClr val="D2232A"/>
                </a:solidFill>
                <a:latin typeface="Roboto-Medium"/>
                <a:cs typeface="Roboto-Medium"/>
              </a:rPr>
              <a:t>EXERCICE DE </a:t>
            </a:r>
            <a:r>
              <a:rPr lang="fr-FR" sz="2400" spc="-15" dirty="0">
                <a:solidFill>
                  <a:srgbClr val="D2232A"/>
                </a:solidFill>
                <a:latin typeface="Roboto-Medium"/>
                <a:cs typeface="Roboto-Medium"/>
              </a:rPr>
              <a:t>SIMULATION</a:t>
            </a:r>
            <a:endParaRPr lang="fr-FR" sz="2400" dirty="0">
              <a:latin typeface="Roboto-Medium"/>
              <a:cs typeface="Roboto-Medium"/>
            </a:endParaRPr>
          </a:p>
        </p:txBody>
      </p:sp>
      <p:sp>
        <p:nvSpPr>
          <p:cNvPr id="4" name="object 4"/>
          <p:cNvSpPr/>
          <p:nvPr>
            <p:custDataLst>
              <p:tags r:id="rId3"/>
            </p:custDataLst>
          </p:nvPr>
        </p:nvSpPr>
        <p:spPr>
          <a:xfrm>
            <a:off x="378180" y="158483"/>
            <a:ext cx="9777730" cy="762000"/>
          </a:xfrm>
          <a:custGeom>
            <a:avLst/>
            <a:gdLst/>
            <a:ahLst/>
            <a:cxnLst/>
            <a:rect l="l" t="t" r="r" b="b"/>
            <a:pathLst>
              <a:path w="9777730" h="762000">
                <a:moveTo>
                  <a:pt x="9777603" y="0"/>
                </a:moveTo>
                <a:lnTo>
                  <a:pt x="0" y="0"/>
                </a:lnTo>
                <a:lnTo>
                  <a:pt x="0" y="761987"/>
                </a:lnTo>
                <a:lnTo>
                  <a:pt x="9777603" y="761987"/>
                </a:lnTo>
                <a:lnTo>
                  <a:pt x="9777603" y="0"/>
                </a:lnTo>
                <a:close/>
              </a:path>
            </a:pathLst>
          </a:custGeom>
          <a:solidFill>
            <a:srgbClr val="2B92CA"/>
          </a:solidFill>
        </p:spPr>
        <p:txBody>
          <a:bodyPr wrap="square" lIns="0" tIns="0" rIns="0" bIns="0" rtlCol="0"/>
          <a:lstStyle/>
          <a:p>
            <a:endParaRPr/>
          </a:p>
        </p:txBody>
      </p:sp>
      <p:sp>
        <p:nvSpPr>
          <p:cNvPr id="5" name="object 5"/>
          <p:cNvSpPr txBox="1"/>
          <p:nvPr>
            <p:custDataLst>
              <p:tags r:id="rId4"/>
            </p:custDataLst>
          </p:nvPr>
        </p:nvSpPr>
        <p:spPr>
          <a:xfrm>
            <a:off x="7609558" y="4659883"/>
            <a:ext cx="2842542" cy="756920"/>
          </a:xfrm>
          <a:prstGeom prst="rect">
            <a:avLst/>
          </a:prstGeom>
        </p:spPr>
        <p:txBody>
          <a:bodyPr vert="horz" wrap="square" lIns="0" tIns="12700" rIns="0" bIns="0" rtlCol="0">
            <a:spAutoFit/>
          </a:bodyPr>
          <a:lstStyle/>
          <a:p>
            <a:pPr marL="12700">
              <a:lnSpc>
                <a:spcPct val="100000"/>
              </a:lnSpc>
              <a:spcBef>
                <a:spcPts val="100"/>
              </a:spcBef>
            </a:pPr>
            <a:r>
              <a:rPr lang="fr-FR" sz="4800" spc="-85" dirty="0">
                <a:latin typeface="Roboto-Medium"/>
                <a:cs typeface="Roboto-Medium"/>
              </a:rPr>
              <a:t>Partie</a:t>
            </a:r>
            <a:r>
              <a:rPr lang="fr-FR" sz="4800" spc="-270" dirty="0">
                <a:latin typeface="Roboto-Medium"/>
                <a:cs typeface="Roboto-Medium"/>
              </a:rPr>
              <a:t> 1</a:t>
            </a:r>
            <a:endParaRPr lang="fr-FR" sz="4800" dirty="0">
              <a:latin typeface="Roboto-Medium"/>
              <a:cs typeface="Roboto-Medium"/>
            </a:endParaRPr>
          </a:p>
        </p:txBody>
      </p:sp>
      <p:sp>
        <p:nvSpPr>
          <p:cNvPr id="6" name="object 6"/>
          <p:cNvSpPr txBox="1"/>
          <p:nvPr>
            <p:custDataLst>
              <p:tags r:id="rId5"/>
            </p:custDataLst>
          </p:nvPr>
        </p:nvSpPr>
        <p:spPr>
          <a:xfrm>
            <a:off x="8426412" y="6664452"/>
            <a:ext cx="1605915" cy="330200"/>
          </a:xfrm>
          <a:prstGeom prst="rect">
            <a:avLst/>
          </a:prstGeom>
        </p:spPr>
        <p:txBody>
          <a:bodyPr vert="horz" wrap="square" lIns="0" tIns="12700" rIns="0" bIns="0" rtlCol="0">
            <a:spAutoFit/>
          </a:bodyPr>
          <a:lstStyle/>
          <a:p>
            <a:pPr marL="12700">
              <a:lnSpc>
                <a:spcPct val="100000"/>
              </a:lnSpc>
              <a:spcBef>
                <a:spcPts val="100"/>
              </a:spcBef>
            </a:pPr>
            <a:r>
              <a:rPr sz="2000" b="1" spc="-229" dirty="0">
                <a:solidFill>
                  <a:srgbClr val="1E7EB8"/>
                </a:solidFill>
                <a:latin typeface="Arial"/>
                <a:cs typeface="Arial"/>
              </a:rPr>
              <a:t>EMERGENCIES</a:t>
            </a:r>
            <a:endParaRPr sz="2000" dirty="0">
              <a:latin typeface="Arial"/>
              <a:cs typeface="Arial"/>
            </a:endParaRPr>
          </a:p>
        </p:txBody>
      </p:sp>
      <p:sp>
        <p:nvSpPr>
          <p:cNvPr id="7" name="object 7"/>
          <p:cNvSpPr txBox="1"/>
          <p:nvPr>
            <p:custDataLst>
              <p:tags r:id="rId6"/>
            </p:custDataLst>
          </p:nvPr>
        </p:nvSpPr>
        <p:spPr>
          <a:xfrm>
            <a:off x="9394812" y="6876288"/>
            <a:ext cx="631825" cy="193040"/>
          </a:xfrm>
          <a:prstGeom prst="rect">
            <a:avLst/>
          </a:prstGeom>
        </p:spPr>
        <p:txBody>
          <a:bodyPr vert="horz" wrap="square" lIns="0" tIns="12700" rIns="0" bIns="0" rtlCol="0">
            <a:spAutoFit/>
          </a:bodyPr>
          <a:lstStyle/>
          <a:p>
            <a:pPr marL="12700">
              <a:lnSpc>
                <a:spcPct val="100000"/>
              </a:lnSpc>
              <a:spcBef>
                <a:spcPts val="100"/>
              </a:spcBef>
            </a:pPr>
            <a:r>
              <a:rPr sz="1100" spc="-100" dirty="0">
                <a:solidFill>
                  <a:srgbClr val="1E7EB8"/>
                </a:solidFill>
                <a:latin typeface="Arial"/>
                <a:cs typeface="Arial"/>
              </a:rPr>
              <a:t>programme</a:t>
            </a:r>
            <a:endParaRPr sz="1100">
              <a:latin typeface="Arial"/>
              <a:cs typeface="Arial"/>
            </a:endParaRPr>
          </a:p>
        </p:txBody>
      </p:sp>
      <p:sp>
        <p:nvSpPr>
          <p:cNvPr id="8" name="object 8"/>
          <p:cNvSpPr txBox="1"/>
          <p:nvPr>
            <p:custDataLst>
              <p:tags r:id="rId7"/>
            </p:custDataLst>
          </p:nvPr>
        </p:nvSpPr>
        <p:spPr>
          <a:xfrm>
            <a:off x="5745198" y="5652516"/>
            <a:ext cx="4396105" cy="412934"/>
          </a:xfrm>
          <a:prstGeom prst="rect">
            <a:avLst/>
          </a:prstGeom>
        </p:spPr>
        <p:txBody>
          <a:bodyPr vert="horz" wrap="square" lIns="0" tIns="12700" rIns="0" bIns="0" rtlCol="0">
            <a:spAutoFit/>
          </a:bodyPr>
          <a:lstStyle/>
          <a:p>
            <a:pPr marL="12700">
              <a:lnSpc>
                <a:spcPct val="100000"/>
              </a:lnSpc>
              <a:spcBef>
                <a:spcPts val="100"/>
              </a:spcBef>
            </a:pPr>
            <a:r>
              <a:rPr lang="fr-FR" sz="2600" spc="-5" dirty="0">
                <a:latin typeface="Roboto-Medium"/>
                <a:cs typeface="Roboto-Medium"/>
              </a:rPr>
              <a:t>Gouvernance et</a:t>
            </a:r>
            <a:r>
              <a:rPr lang="fr-FR" sz="2600" spc="-145" dirty="0">
                <a:latin typeface="Roboto-Medium"/>
                <a:cs typeface="Roboto-Medium"/>
              </a:rPr>
              <a:t> </a:t>
            </a:r>
            <a:r>
              <a:rPr lang="fr-FR" sz="2600" spc="-5" dirty="0">
                <a:latin typeface="Roboto-Medium"/>
                <a:cs typeface="Roboto-Medium"/>
              </a:rPr>
              <a:t>coordination</a:t>
            </a:r>
            <a:endParaRPr lang="fr-FR" sz="2600" dirty="0">
              <a:latin typeface="Roboto-Medium"/>
              <a:cs typeface="Roboto-Medium"/>
            </a:endParaRPr>
          </a:p>
        </p:txBody>
      </p:sp>
      <p:sp>
        <p:nvSpPr>
          <p:cNvPr id="9" name="object 9"/>
          <p:cNvSpPr/>
          <p:nvPr>
            <p:custDataLst>
              <p:tags r:id="rId8"/>
            </p:custDataLst>
          </p:nvPr>
        </p:nvSpPr>
        <p:spPr>
          <a:xfrm>
            <a:off x="850901" y="1495044"/>
            <a:ext cx="5334000" cy="3684473"/>
          </a:xfrm>
          <a:prstGeom prst="rect">
            <a:avLst/>
          </a:prstGeom>
          <a:blipFill>
            <a:blip r:embed="rId11" cstate="email">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custDataLst>
              <p:tags r:id="rId1"/>
            </p:custDataLst>
          </p:nvPr>
        </p:nvSpPr>
        <p:spPr>
          <a:xfrm>
            <a:off x="166862" y="78384"/>
            <a:ext cx="6815929" cy="461665"/>
          </a:xfrm>
          <a:prstGeom prst="rect">
            <a:avLst/>
          </a:prstGeom>
        </p:spPr>
        <p:txBody>
          <a:bodyPr vert="horz" wrap="square" lIns="0" tIns="0" rIns="0" bIns="0" rtlCol="0">
            <a:spAutoFit/>
          </a:bodyPr>
          <a:lstStyle/>
          <a:p>
            <a:pPr marL="213872">
              <a:lnSpc>
                <a:spcPts val="3592"/>
              </a:lnSpc>
            </a:pPr>
            <a:r>
              <a:rPr lang="fr-FR" sz="3158" spc="-4" dirty="0"/>
              <a:t>Scénario</a:t>
            </a:r>
            <a:endParaRPr lang="fr-FR" sz="3158" dirty="0"/>
          </a:p>
        </p:txBody>
      </p:sp>
      <p:sp>
        <p:nvSpPr>
          <p:cNvPr id="3" name="object 3"/>
          <p:cNvSpPr/>
          <p:nvPr>
            <p:custDataLst>
              <p:tags r:id="rId2"/>
            </p:custDataLst>
          </p:nvPr>
        </p:nvSpPr>
        <p:spPr>
          <a:xfrm>
            <a:off x="104697" y="702977"/>
            <a:ext cx="10456918" cy="6491037"/>
          </a:xfrm>
          <a:custGeom>
            <a:avLst/>
            <a:gdLst/>
            <a:ahLst/>
            <a:cxnLst/>
            <a:rect l="l" t="t" r="r" b="b"/>
            <a:pathLst>
              <a:path w="7287259" h="5500370">
                <a:moveTo>
                  <a:pt x="7286716" y="0"/>
                </a:moveTo>
                <a:lnTo>
                  <a:pt x="0" y="0"/>
                </a:lnTo>
                <a:lnTo>
                  <a:pt x="0" y="5500254"/>
                </a:lnTo>
                <a:lnTo>
                  <a:pt x="7286716" y="5500254"/>
                </a:lnTo>
                <a:lnTo>
                  <a:pt x="7286716" y="0"/>
                </a:lnTo>
                <a:close/>
              </a:path>
            </a:pathLst>
          </a:custGeom>
          <a:solidFill>
            <a:srgbClr val="DEDEDE"/>
          </a:solidFill>
        </p:spPr>
        <p:txBody>
          <a:bodyPr wrap="square" lIns="0" tIns="0" rIns="0" bIns="0" rtlCol="0"/>
          <a:lstStyle/>
          <a:p>
            <a:pPr defTabSz="802020"/>
            <a:r>
              <a:rPr lang="fr-FR" sz="1850" dirty="0">
                <a:effectLst/>
                <a:latin typeface="Calibri" panose="020F0502020204030204" pitchFamily="34" charset="0"/>
                <a:ea typeface="Calibri" panose="020F0502020204030204" pitchFamily="34" charset="0"/>
                <a:cs typeface="Times New Roman" panose="02020603050405020304" pitchFamily="18" charset="0"/>
              </a:rPr>
              <a:t>XXX est une ville d’environ 75 000 habitants à économie mixte. C’est une ville agricole importante qui est également une destination touristique prisée avec des plages et des communautés agricoles typiques. C'est une ville importante de la région qui bénéficie de bonnes liaisons de transport vers d’autres zones du pays, mais elle n’est pas proche de la capitale nationale.</a:t>
            </a:r>
          </a:p>
          <a:p>
            <a:pPr defTabSz="802020"/>
            <a:endParaRPr lang="en-US" sz="1850" dirty="0">
              <a:solidFill>
                <a:prstClr val="black"/>
              </a:solidFill>
              <a:latin typeface="Calibri"/>
            </a:endParaRPr>
          </a:p>
          <a:p>
            <a:pPr defTabSz="802020"/>
            <a:r>
              <a:rPr lang="fr-FR" sz="1850" dirty="0">
                <a:effectLst/>
                <a:latin typeface="Calibri" panose="020F0502020204030204" pitchFamily="34" charset="0"/>
                <a:ea typeface="Calibri" panose="020F0502020204030204" pitchFamily="34" charset="0"/>
                <a:cs typeface="Times New Roman" panose="02020603050405020304" pitchFamily="18" charset="0"/>
              </a:rPr>
              <a:t>À la suite de l’assouplissement de certaines mesures prises dans le cadre de l’épidémie de COVID-19 (telles que la réouverture des cafés, des restaurants et de certains magasins), il y a eu une hausse</a:t>
            </a:r>
            <a:r>
              <a:rPr lang="fr-FR" sz="1850" b="1" dirty="0">
                <a:effectLst/>
                <a:latin typeface="Calibri" panose="020F0502020204030204" pitchFamily="34" charset="0"/>
                <a:ea typeface="Calibri" panose="020F0502020204030204" pitchFamily="34" charset="0"/>
                <a:cs typeface="Times New Roman" panose="02020603050405020304" pitchFamily="18" charset="0"/>
              </a:rPr>
              <a:t> </a:t>
            </a:r>
            <a:r>
              <a:rPr lang="fr-FR" sz="1850" dirty="0">
                <a:effectLst/>
                <a:latin typeface="Calibri" panose="020F0502020204030204" pitchFamily="34" charset="0"/>
                <a:ea typeface="Calibri" panose="020F0502020204030204" pitchFamily="34" charset="0"/>
                <a:cs typeface="Times New Roman" panose="02020603050405020304" pitchFamily="18" charset="0"/>
              </a:rPr>
              <a:t>progressive</a:t>
            </a:r>
            <a:r>
              <a:rPr lang="fr-FR" sz="1850" b="1" dirty="0">
                <a:effectLst/>
                <a:latin typeface="Calibri" panose="020F0502020204030204" pitchFamily="34" charset="0"/>
                <a:ea typeface="Calibri" panose="020F0502020204030204" pitchFamily="34" charset="0"/>
                <a:cs typeface="Times New Roman" panose="02020603050405020304" pitchFamily="18" charset="0"/>
              </a:rPr>
              <a:t> </a:t>
            </a:r>
            <a:r>
              <a:rPr lang="fr-FR" sz="1850" dirty="0">
                <a:effectLst/>
                <a:latin typeface="Calibri" panose="020F0502020204030204" pitchFamily="34" charset="0"/>
                <a:ea typeface="Calibri" panose="020F0502020204030204" pitchFamily="34" charset="0"/>
                <a:cs typeface="Times New Roman" panose="02020603050405020304" pitchFamily="18" charset="0"/>
              </a:rPr>
              <a:t>des cas dans la ville. D’après la presse locale, le taux de reproduction du virus dans le district est passé à 1,2 et des voix s’élèvent pour que les masques soient rendus obligatoires dans tous les lieux publics.</a:t>
            </a:r>
            <a:endParaRPr lang="en-US" sz="1850" dirty="0">
              <a:solidFill>
                <a:prstClr val="black"/>
              </a:solidFill>
              <a:latin typeface="Calibri"/>
            </a:endParaRPr>
          </a:p>
          <a:p>
            <a:pPr defTabSz="802020"/>
            <a:endParaRPr lang="en-US" sz="1850" dirty="0">
              <a:solidFill>
                <a:prstClr val="black"/>
              </a:solidFill>
              <a:latin typeface="Calibri"/>
            </a:endParaRPr>
          </a:p>
          <a:p>
            <a:pPr defTabSz="802020"/>
            <a:r>
              <a:rPr lang="fr-FR" sz="1850" dirty="0">
                <a:effectLst/>
                <a:latin typeface="Calibri" panose="020F0502020204030204" pitchFamily="34" charset="0"/>
                <a:ea typeface="Calibri" panose="020F0502020204030204" pitchFamily="34" charset="0"/>
                <a:cs typeface="Times New Roman" panose="02020603050405020304" pitchFamily="18" charset="0"/>
              </a:rPr>
              <a:t>123 </a:t>
            </a:r>
            <a:r>
              <a:rPr lang="fr-FR" sz="1850" dirty="0" err="1">
                <a:effectLst/>
                <a:latin typeface="Calibri" panose="020F0502020204030204" pitchFamily="34" charset="0"/>
                <a:ea typeface="Calibri" panose="020F0502020204030204" pitchFamily="34" charset="0"/>
                <a:cs typeface="Times New Roman" panose="02020603050405020304" pitchFamily="18" charset="0"/>
              </a:rPr>
              <a:t>Foods</a:t>
            </a:r>
            <a:r>
              <a:rPr lang="fr-FR" sz="1850" dirty="0">
                <a:effectLst/>
                <a:latin typeface="Calibri" panose="020F0502020204030204" pitchFamily="34" charset="0"/>
                <a:ea typeface="Calibri" panose="020F0502020204030204" pitchFamily="34" charset="0"/>
                <a:cs typeface="Times New Roman" panose="02020603050405020304" pitchFamily="18" charset="0"/>
              </a:rPr>
              <a:t> est un employeur important dans la ville. Il s’agit d’une </a:t>
            </a:r>
            <a:r>
              <a:rPr lang="fr-FR" sz="1850" dirty="0" err="1">
                <a:effectLst/>
                <a:latin typeface="Calibri" panose="020F0502020204030204" pitchFamily="34" charset="0"/>
                <a:ea typeface="Calibri" panose="020F0502020204030204" pitchFamily="34" charset="0"/>
                <a:cs typeface="Times New Roman" panose="02020603050405020304" pitchFamily="18" charset="0"/>
              </a:rPr>
              <a:t>agroentreprise</a:t>
            </a:r>
            <a:r>
              <a:rPr lang="fr-FR" sz="1850" dirty="0">
                <a:effectLst/>
                <a:latin typeface="Calibri" panose="020F0502020204030204" pitchFamily="34" charset="0"/>
                <a:ea typeface="Calibri" panose="020F0502020204030204" pitchFamily="34" charset="0"/>
                <a:cs typeface="Times New Roman" panose="02020603050405020304" pitchFamily="18" charset="0"/>
              </a:rPr>
              <a:t> mixte qui gère aussi localement l’un des plus grands établissements de transformation de la volaille pour la consommation humaine dans la région, employant environ 1200 personnes. L’usine se compose d’un certain nombre d’unités de transformation où les bouchers travaillent à proximité les uns des autres et le conditionnement est réalisé dans des installations fermées conçues à cet effet. Beaucoup d’employés sont des migrants qui vivent dans des logements que l’entreprise met à leur disposition et qui sont surpeuplés, même si certains employés vivent dans la communauté. Lundi, 350 employés ont été testés positifs pour la COVID‑19 dans le cadre d’un dépistage de masse qui a été organisé après qu’un certain nombre d’employés ont signalé des symptômes.</a:t>
            </a:r>
          </a:p>
          <a:p>
            <a:pPr defTabSz="802020"/>
            <a:endParaRPr lang="en-US" sz="1850" dirty="0">
              <a:solidFill>
                <a:prstClr val="black"/>
              </a:solidFill>
              <a:latin typeface="Calibri"/>
            </a:endParaRPr>
          </a:p>
          <a:p>
            <a:pPr defTabSz="802020"/>
            <a:r>
              <a:rPr lang="fr-FR" sz="1850" dirty="0">
                <a:effectLst/>
                <a:latin typeface="Calibri" panose="020F0502020204030204" pitchFamily="34" charset="0"/>
                <a:ea typeface="Calibri" panose="020F0502020204030204" pitchFamily="34" charset="0"/>
                <a:cs typeface="Times New Roman" panose="02020603050405020304" pitchFamily="18" charset="0"/>
              </a:rPr>
              <a:t>Le même jour, l’établissement ABC </a:t>
            </a:r>
            <a:r>
              <a:rPr lang="fr-FR" sz="1850" dirty="0" err="1">
                <a:effectLst/>
                <a:latin typeface="Calibri" panose="020F0502020204030204" pitchFamily="34" charset="0"/>
                <a:ea typeface="Calibri" panose="020F0502020204030204" pitchFamily="34" charset="0"/>
                <a:cs typeface="Times New Roman" panose="02020603050405020304" pitchFamily="18" charset="0"/>
              </a:rPr>
              <a:t>Hotel</a:t>
            </a:r>
            <a:r>
              <a:rPr lang="fr-FR" sz="1850" dirty="0">
                <a:effectLst/>
                <a:latin typeface="Calibri" panose="020F0502020204030204" pitchFamily="34" charset="0"/>
                <a:ea typeface="Calibri" panose="020F0502020204030204" pitchFamily="34" charset="0"/>
                <a:cs typeface="Times New Roman" panose="02020603050405020304" pitchFamily="18" charset="0"/>
              </a:rPr>
              <a:t> and </a:t>
            </a:r>
            <a:r>
              <a:rPr lang="fr-FR" sz="1850" dirty="0" err="1">
                <a:effectLst/>
                <a:latin typeface="Calibri" panose="020F0502020204030204" pitchFamily="34" charset="0"/>
                <a:ea typeface="Calibri" panose="020F0502020204030204" pitchFamily="34" charset="0"/>
                <a:cs typeface="Times New Roman" panose="02020603050405020304" pitchFamily="18" charset="0"/>
              </a:rPr>
              <a:t>Resort</a:t>
            </a:r>
            <a:r>
              <a:rPr lang="fr-FR" sz="1850" dirty="0">
                <a:effectLst/>
                <a:latin typeface="Calibri" panose="020F0502020204030204" pitchFamily="34" charset="0"/>
                <a:ea typeface="Calibri" panose="020F0502020204030204" pitchFamily="34" charset="0"/>
                <a:cs typeface="Times New Roman" panose="02020603050405020304" pitchFamily="18" charset="0"/>
              </a:rPr>
              <a:t>, qui emploie 270 personnes, a indiqué que deux clients de l’hôtel montraient des signes de COVID‑19. Trois membres du personnel sont également malades. L'ensemble du personnel de l’hôtel vit sur place.</a:t>
            </a:r>
            <a:endParaRPr lang="en-US" sz="1850" dirty="0">
              <a:solidFill>
                <a:prstClr val="black"/>
              </a:solidFill>
              <a:latin typeface="Calibri"/>
            </a:endParaRPr>
          </a:p>
        </p:txBody>
      </p:sp>
      <p:grpSp>
        <p:nvGrpSpPr>
          <p:cNvPr id="5" name="object 5"/>
          <p:cNvGrpSpPr/>
          <p:nvPr>
            <p:custDataLst>
              <p:tags r:id="rId3"/>
            </p:custDataLst>
          </p:nvPr>
        </p:nvGrpSpPr>
        <p:grpSpPr>
          <a:xfrm>
            <a:off x="6508159" y="94247"/>
            <a:ext cx="3948761" cy="556391"/>
            <a:chOff x="7690104" y="0"/>
            <a:chExt cx="4502150" cy="634365"/>
          </a:xfrm>
        </p:grpSpPr>
        <p:sp>
          <p:nvSpPr>
            <p:cNvPr id="6" name="object 6"/>
            <p:cNvSpPr/>
            <p:nvPr/>
          </p:nvSpPr>
          <p:spPr>
            <a:xfrm>
              <a:off x="7690104" y="0"/>
              <a:ext cx="4258056" cy="633984"/>
            </a:xfrm>
            <a:prstGeom prst="rect">
              <a:avLst/>
            </a:prstGeom>
            <a:blipFill>
              <a:blip r:embed="rId9" cstate="email">
                <a:extLst>
                  <a:ext uri="{28A0092B-C50C-407E-A947-70E740481C1C}">
                    <a14:useLocalDpi xmlns:a14="http://schemas.microsoft.com/office/drawing/2010/main"/>
                  </a:ext>
                </a:extLst>
              </a:blip>
              <a:stretch>
                <a:fillRect/>
              </a:stretch>
            </a:blipFill>
          </p:spPr>
          <p:txBody>
            <a:bodyPr wrap="square" lIns="0" tIns="0" rIns="0" bIns="0" rtlCol="0"/>
            <a:lstStyle/>
            <a:p>
              <a:pPr defTabSz="802020"/>
              <a:endParaRPr sz="1579">
                <a:solidFill>
                  <a:prstClr val="black"/>
                </a:solidFill>
                <a:latin typeface="Calibri"/>
              </a:endParaRPr>
            </a:p>
          </p:txBody>
        </p:sp>
        <p:sp>
          <p:nvSpPr>
            <p:cNvPr id="7" name="object 7"/>
            <p:cNvSpPr/>
            <p:nvPr/>
          </p:nvSpPr>
          <p:spPr>
            <a:xfrm>
              <a:off x="7770612" y="896"/>
              <a:ext cx="4151629" cy="607060"/>
            </a:xfrm>
            <a:custGeom>
              <a:avLst/>
              <a:gdLst/>
              <a:ahLst/>
              <a:cxnLst/>
              <a:rect l="l" t="t" r="r" b="b"/>
              <a:pathLst>
                <a:path w="4151629" h="607060">
                  <a:moveTo>
                    <a:pt x="4151376" y="0"/>
                  </a:moveTo>
                  <a:lnTo>
                    <a:pt x="676655" y="1"/>
                  </a:lnTo>
                  <a:lnTo>
                    <a:pt x="0" y="1"/>
                  </a:lnTo>
                  <a:lnTo>
                    <a:pt x="676655" y="606790"/>
                  </a:lnTo>
                  <a:lnTo>
                    <a:pt x="4151376" y="606790"/>
                  </a:lnTo>
                  <a:lnTo>
                    <a:pt x="4151376" y="0"/>
                  </a:lnTo>
                  <a:close/>
                </a:path>
              </a:pathLst>
            </a:custGeom>
            <a:solidFill>
              <a:srgbClr val="A24B19"/>
            </a:solidFill>
          </p:spPr>
          <p:txBody>
            <a:bodyPr wrap="square" lIns="0" tIns="0" rIns="0" bIns="0" rtlCol="0"/>
            <a:lstStyle/>
            <a:p>
              <a:pPr defTabSz="802020"/>
              <a:endParaRPr sz="1579">
                <a:solidFill>
                  <a:prstClr val="black"/>
                </a:solidFill>
                <a:latin typeface="Calibri"/>
              </a:endParaRPr>
            </a:p>
          </p:txBody>
        </p:sp>
        <p:sp>
          <p:nvSpPr>
            <p:cNvPr id="8" name="object 8"/>
            <p:cNvSpPr/>
            <p:nvPr/>
          </p:nvSpPr>
          <p:spPr>
            <a:xfrm>
              <a:off x="7961376" y="0"/>
              <a:ext cx="4227576" cy="633984"/>
            </a:xfrm>
            <a:prstGeom prst="rect">
              <a:avLst/>
            </a:prstGeom>
            <a:blipFill>
              <a:blip r:embed="rId10" cstate="email">
                <a:extLst>
                  <a:ext uri="{28A0092B-C50C-407E-A947-70E740481C1C}">
                    <a14:useLocalDpi xmlns:a14="http://schemas.microsoft.com/office/drawing/2010/main"/>
                  </a:ext>
                </a:extLst>
              </a:blip>
              <a:stretch>
                <a:fillRect/>
              </a:stretch>
            </a:blipFill>
          </p:spPr>
          <p:txBody>
            <a:bodyPr wrap="square" lIns="0" tIns="0" rIns="0" bIns="0" rtlCol="0"/>
            <a:lstStyle/>
            <a:p>
              <a:pPr defTabSz="802020"/>
              <a:endParaRPr sz="1579">
                <a:solidFill>
                  <a:prstClr val="black"/>
                </a:solidFill>
                <a:latin typeface="Calibri"/>
              </a:endParaRPr>
            </a:p>
          </p:txBody>
        </p:sp>
        <p:sp>
          <p:nvSpPr>
            <p:cNvPr id="9" name="object 9"/>
            <p:cNvSpPr/>
            <p:nvPr/>
          </p:nvSpPr>
          <p:spPr>
            <a:xfrm>
              <a:off x="8040624" y="896"/>
              <a:ext cx="4151629" cy="607060"/>
            </a:xfrm>
            <a:custGeom>
              <a:avLst/>
              <a:gdLst/>
              <a:ahLst/>
              <a:cxnLst/>
              <a:rect l="l" t="t" r="r" b="b"/>
              <a:pathLst>
                <a:path w="4151629" h="607060">
                  <a:moveTo>
                    <a:pt x="4151376" y="0"/>
                  </a:moveTo>
                  <a:lnTo>
                    <a:pt x="676655" y="1"/>
                  </a:lnTo>
                  <a:lnTo>
                    <a:pt x="0" y="1"/>
                  </a:lnTo>
                  <a:lnTo>
                    <a:pt x="676655" y="606790"/>
                  </a:lnTo>
                  <a:lnTo>
                    <a:pt x="4151376" y="606790"/>
                  </a:lnTo>
                  <a:lnTo>
                    <a:pt x="4151376" y="0"/>
                  </a:lnTo>
                  <a:close/>
                </a:path>
              </a:pathLst>
            </a:custGeom>
            <a:solidFill>
              <a:srgbClr val="D86422"/>
            </a:solidFill>
          </p:spPr>
          <p:txBody>
            <a:bodyPr wrap="square" lIns="0" tIns="0" rIns="0" bIns="0" rtlCol="0"/>
            <a:lstStyle/>
            <a:p>
              <a:pPr defTabSz="802020"/>
              <a:endParaRPr sz="1579">
                <a:solidFill>
                  <a:prstClr val="black"/>
                </a:solidFill>
                <a:latin typeface="Calibri"/>
              </a:endParaRPr>
            </a:p>
          </p:txBody>
        </p:sp>
      </p:grpSp>
      <p:sp>
        <p:nvSpPr>
          <p:cNvPr id="10" name="object 10"/>
          <p:cNvSpPr txBox="1"/>
          <p:nvPr>
            <p:custDataLst>
              <p:tags r:id="rId4"/>
            </p:custDataLst>
          </p:nvPr>
        </p:nvSpPr>
        <p:spPr>
          <a:xfrm>
            <a:off x="7052297" y="147706"/>
            <a:ext cx="3404622" cy="389734"/>
          </a:xfrm>
          <a:prstGeom prst="rect">
            <a:avLst/>
          </a:prstGeom>
          <a:solidFill>
            <a:srgbClr val="D86422"/>
          </a:solidFill>
        </p:spPr>
        <p:txBody>
          <a:bodyPr vert="horz" wrap="square" lIns="0" tIns="118630" rIns="0" bIns="0" rtlCol="0">
            <a:spAutoFit/>
          </a:bodyPr>
          <a:lstStyle/>
          <a:p>
            <a:pPr marL="942374" defTabSz="802020">
              <a:spcBef>
                <a:spcPts val="934"/>
              </a:spcBef>
            </a:pPr>
            <a:r>
              <a:rPr lang="fr-FR" sz="1754" spc="-18" dirty="0">
                <a:solidFill>
                  <a:srgbClr val="FFFFFF"/>
                </a:solidFill>
                <a:latin typeface="Arial Black"/>
                <a:cs typeface="Arial Black"/>
              </a:rPr>
              <a:t>POUR SIMULATION</a:t>
            </a:r>
            <a:endParaRPr lang="fr-FR" sz="1754" dirty="0">
              <a:solidFill>
                <a:prstClr val="black"/>
              </a:solidFill>
              <a:latin typeface="Arial Black"/>
              <a:cs typeface="Arial Black"/>
            </a:endParaRPr>
          </a:p>
        </p:txBody>
      </p:sp>
      <p:sp>
        <p:nvSpPr>
          <p:cNvPr id="11" name="object 5">
            <a:extLst>
              <a:ext uri="{FF2B5EF4-FFF2-40B4-BE49-F238E27FC236}">
                <a16:creationId xmlns:a16="http://schemas.microsoft.com/office/drawing/2014/main" id="{522B17C6-FFD8-4987-B48F-5DF178588D23}"/>
              </a:ext>
            </a:extLst>
          </p:cNvPr>
          <p:cNvSpPr txBox="1">
            <a:spLocks noGrp="1"/>
          </p:cNvSpPr>
          <p:nvPr>
            <p:ph type="ftr" sz="quarter" idx="5"/>
            <p:custDataLst>
              <p:tags r:id="rId5"/>
            </p:custDataLst>
          </p:nvPr>
        </p:nvSpPr>
        <p:spPr>
          <a:xfrm>
            <a:off x="65580" y="7351688"/>
            <a:ext cx="1928320" cy="166712"/>
          </a:xfrm>
          <a:prstGeom prst="rect">
            <a:avLst/>
          </a:prstGeom>
        </p:spPr>
        <p:txBody>
          <a:bodyPr vert="horz" wrap="square" lIns="0" tIns="0" rIns="0" bIns="0" rtlCol="0">
            <a:spAutoFit/>
          </a:bodyPr>
          <a:lstStyle/>
          <a:p>
            <a:pPr marL="12700">
              <a:lnSpc>
                <a:spcPts val="1315"/>
              </a:lnSpc>
            </a:pPr>
            <a:r>
              <a:rPr lang="fr-FR" spc="-40" dirty="0"/>
              <a:t>EXERCICE DE </a:t>
            </a:r>
            <a:r>
              <a:rPr lang="fr-FR" spc="-45" dirty="0"/>
              <a:t>SIMULATION</a:t>
            </a:r>
            <a:endParaRPr lang="fr-FR" spc="-40" dirty="0"/>
          </a:p>
        </p:txBody>
      </p:sp>
      <p:sp>
        <p:nvSpPr>
          <p:cNvPr id="12" name="object 12">
            <a:extLst>
              <a:ext uri="{FF2B5EF4-FFF2-40B4-BE49-F238E27FC236}">
                <a16:creationId xmlns:a16="http://schemas.microsoft.com/office/drawing/2014/main" id="{6281827F-1466-4F1B-9C28-141521452E54}"/>
              </a:ext>
            </a:extLst>
          </p:cNvPr>
          <p:cNvSpPr txBox="1">
            <a:spLocks noGrp="1"/>
          </p:cNvSpPr>
          <p:nvPr>
            <p:ph type="sldNum" sz="quarter" idx="7"/>
            <p:custDataLst>
              <p:tags r:id="rId6"/>
            </p:custDataLst>
          </p:nvPr>
        </p:nvSpPr>
        <p:spPr>
          <a:xfrm>
            <a:off x="9999661" y="7362521"/>
            <a:ext cx="541909" cy="155879"/>
          </a:xfrm>
          <a:prstGeom prst="rect">
            <a:avLst/>
          </a:prstGeom>
        </p:spPr>
        <p:txBody>
          <a:bodyPr vert="horz" wrap="square" lIns="0" tIns="0" rIns="0" bIns="0" rtlCol="0">
            <a:spAutoFit/>
          </a:bodyPr>
          <a:lstStyle/>
          <a:p>
            <a:pPr marL="11139" defTabSz="802020">
              <a:lnSpc>
                <a:spcPts val="1250"/>
              </a:lnSpc>
            </a:pPr>
            <a:r>
              <a:rPr lang="fr-FR" spc="-4" dirty="0">
                <a:solidFill>
                  <a:prstClr val="white"/>
                </a:solidFill>
              </a:rPr>
              <a:t>page</a:t>
            </a:r>
            <a:r>
              <a:rPr lang="fr-FR" spc="-48" dirty="0">
                <a:solidFill>
                  <a:prstClr val="white"/>
                </a:solidFill>
              </a:rPr>
              <a:t> </a:t>
            </a:r>
            <a:fld id="{81D60167-4931-47E6-BA6A-407CBD079E47}" type="slidenum">
              <a:rPr lang="fr-FR">
                <a:solidFill>
                  <a:prstClr val="white"/>
                </a:solidFill>
              </a:rPr>
              <a:pPr marL="11139" defTabSz="802020">
                <a:lnSpc>
                  <a:spcPts val="1250"/>
                </a:lnSpc>
              </a:pPr>
              <a:t>12</a:t>
            </a:fld>
            <a:endParaRPr lang="fr-FR" dirty="0">
              <a:solidFill>
                <a:prstClr val="white"/>
              </a:solidFill>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custDataLst>
              <p:tags r:id="rId1"/>
            </p:custDataLst>
          </p:nvPr>
        </p:nvSpPr>
        <p:spPr>
          <a:xfrm>
            <a:off x="8985948" y="722642"/>
            <a:ext cx="490461" cy="582434"/>
          </a:xfrm>
          <a:prstGeom prst="rect">
            <a:avLst/>
          </a:prstGeom>
          <a:blipFill>
            <a:blip r:embed="rId12" cstate="print"/>
            <a:stretch>
              <a:fillRect/>
            </a:stretch>
          </a:blipFill>
        </p:spPr>
        <p:txBody>
          <a:bodyPr wrap="square" lIns="0" tIns="0" rIns="0" bIns="0" rtlCol="0"/>
          <a:lstStyle/>
          <a:p>
            <a:endParaRPr/>
          </a:p>
        </p:txBody>
      </p:sp>
      <p:sp>
        <p:nvSpPr>
          <p:cNvPr id="3" name="object 3"/>
          <p:cNvSpPr txBox="1"/>
          <p:nvPr>
            <p:custDataLst>
              <p:tags r:id="rId2"/>
            </p:custDataLst>
          </p:nvPr>
        </p:nvSpPr>
        <p:spPr>
          <a:xfrm>
            <a:off x="9562952" y="830071"/>
            <a:ext cx="1012190" cy="345440"/>
          </a:xfrm>
          <a:prstGeom prst="rect">
            <a:avLst/>
          </a:prstGeom>
        </p:spPr>
        <p:txBody>
          <a:bodyPr vert="horz" wrap="square" lIns="0" tIns="12700" rIns="0" bIns="0" rtlCol="0">
            <a:spAutoFit/>
          </a:bodyPr>
          <a:lstStyle/>
          <a:p>
            <a:pPr marL="12700">
              <a:lnSpc>
                <a:spcPct val="100000"/>
              </a:lnSpc>
              <a:spcBef>
                <a:spcPts val="100"/>
              </a:spcBef>
            </a:pPr>
            <a:r>
              <a:rPr sz="2100" b="1" dirty="0">
                <a:solidFill>
                  <a:srgbClr val="0070C0"/>
                </a:solidFill>
                <a:latin typeface="Arial"/>
                <a:cs typeface="Arial"/>
              </a:rPr>
              <a:t>30</a:t>
            </a:r>
            <a:r>
              <a:rPr sz="2100" b="1" spc="-135" dirty="0">
                <a:solidFill>
                  <a:srgbClr val="0070C0"/>
                </a:solidFill>
                <a:latin typeface="Arial"/>
                <a:cs typeface="Arial"/>
              </a:rPr>
              <a:t> </a:t>
            </a:r>
            <a:r>
              <a:rPr sz="2100" b="1" spc="-5" dirty="0">
                <a:solidFill>
                  <a:srgbClr val="0070C0"/>
                </a:solidFill>
                <a:latin typeface="Arial"/>
                <a:cs typeface="Arial"/>
              </a:rPr>
              <a:t>min</a:t>
            </a:r>
            <a:endParaRPr sz="2100" dirty="0">
              <a:latin typeface="Arial"/>
              <a:cs typeface="Arial"/>
            </a:endParaRPr>
          </a:p>
        </p:txBody>
      </p:sp>
      <p:sp>
        <p:nvSpPr>
          <p:cNvPr id="4" name="object 4"/>
          <p:cNvSpPr txBox="1">
            <a:spLocks noGrp="1"/>
          </p:cNvSpPr>
          <p:nvPr>
            <p:ph type="title"/>
            <p:custDataLst>
              <p:tags r:id="rId3"/>
            </p:custDataLst>
          </p:nvPr>
        </p:nvSpPr>
        <p:spPr>
          <a:xfrm>
            <a:off x="231518" y="0"/>
            <a:ext cx="2143760" cy="574040"/>
          </a:xfrm>
          <a:prstGeom prst="rect">
            <a:avLst/>
          </a:prstGeom>
        </p:spPr>
        <p:txBody>
          <a:bodyPr vert="horz" wrap="square" lIns="0" tIns="12700" rIns="0" bIns="0" rtlCol="0">
            <a:spAutoFit/>
          </a:bodyPr>
          <a:lstStyle/>
          <a:p>
            <a:pPr marL="12700">
              <a:lnSpc>
                <a:spcPct val="100000"/>
              </a:lnSpc>
              <a:spcBef>
                <a:spcPts val="100"/>
              </a:spcBef>
            </a:pPr>
            <a:r>
              <a:rPr lang="fr-FR" sz="3600" spc="-10" dirty="0"/>
              <a:t>Séance</a:t>
            </a:r>
            <a:r>
              <a:rPr lang="fr-FR" sz="3600" spc="-180" dirty="0"/>
              <a:t> </a:t>
            </a:r>
            <a:r>
              <a:rPr lang="fr-FR" sz="3600" dirty="0"/>
              <a:t>1</a:t>
            </a:r>
          </a:p>
        </p:txBody>
      </p:sp>
      <p:sp>
        <p:nvSpPr>
          <p:cNvPr id="5" name="object 5"/>
          <p:cNvSpPr txBox="1"/>
          <p:nvPr>
            <p:custDataLst>
              <p:tags r:id="rId4"/>
            </p:custDataLst>
          </p:nvPr>
        </p:nvSpPr>
        <p:spPr>
          <a:xfrm>
            <a:off x="301314" y="772353"/>
            <a:ext cx="8264847" cy="505267"/>
          </a:xfrm>
          <a:prstGeom prst="rect">
            <a:avLst/>
          </a:prstGeom>
        </p:spPr>
        <p:txBody>
          <a:bodyPr vert="horz" wrap="square" lIns="0" tIns="12700" rIns="0" bIns="0" rtlCol="0">
            <a:spAutoFit/>
          </a:bodyPr>
          <a:lstStyle/>
          <a:p>
            <a:pPr marL="12700">
              <a:lnSpc>
                <a:spcPct val="100000"/>
              </a:lnSpc>
              <a:spcBef>
                <a:spcPts val="100"/>
              </a:spcBef>
            </a:pPr>
            <a:r>
              <a:rPr lang="fr-FR" sz="1600" spc="-5" dirty="0">
                <a:solidFill>
                  <a:srgbClr val="231F20"/>
                </a:solidFill>
                <a:latin typeface="Roboto"/>
                <a:cs typeface="Roboto"/>
              </a:rPr>
              <a:t>Répartissez-vous en 3 à 6 groupes* </a:t>
            </a:r>
            <a:r>
              <a:rPr lang="fr-FR" sz="1600" dirty="0">
                <a:solidFill>
                  <a:srgbClr val="231F20"/>
                </a:solidFill>
                <a:latin typeface="Roboto"/>
                <a:cs typeface="Roboto"/>
              </a:rPr>
              <a:t>qui rendent compte du mieux possible de </a:t>
            </a:r>
            <a:r>
              <a:rPr lang="fr-FR" sz="1600" spc="-5" dirty="0">
                <a:solidFill>
                  <a:srgbClr val="231F20"/>
                </a:solidFill>
                <a:latin typeface="Roboto"/>
                <a:cs typeface="Roboto"/>
              </a:rPr>
              <a:t>vos responsabilités au quotidien</a:t>
            </a:r>
            <a:r>
              <a:rPr lang="fr-FR" sz="1600" spc="-15" dirty="0">
                <a:solidFill>
                  <a:srgbClr val="231F20"/>
                </a:solidFill>
                <a:latin typeface="Roboto"/>
                <a:cs typeface="Roboto"/>
              </a:rPr>
              <a:t>.</a:t>
            </a:r>
            <a:endParaRPr lang="fr-FR" sz="1600" dirty="0">
              <a:latin typeface="Roboto"/>
              <a:cs typeface="Roboto"/>
            </a:endParaRPr>
          </a:p>
        </p:txBody>
      </p:sp>
      <p:sp>
        <p:nvSpPr>
          <p:cNvPr id="6" name="object 6"/>
          <p:cNvSpPr txBox="1"/>
          <p:nvPr>
            <p:custDataLst>
              <p:tags r:id="rId5"/>
            </p:custDataLst>
          </p:nvPr>
        </p:nvSpPr>
        <p:spPr>
          <a:xfrm>
            <a:off x="282050" y="1277620"/>
            <a:ext cx="10079990" cy="752963"/>
          </a:xfrm>
          <a:prstGeom prst="rect">
            <a:avLst/>
          </a:prstGeom>
        </p:spPr>
        <p:txBody>
          <a:bodyPr vert="horz" wrap="square" lIns="0" tIns="9525" rIns="0" bIns="0" rtlCol="0">
            <a:spAutoFit/>
          </a:bodyPr>
          <a:lstStyle/>
          <a:p>
            <a:pPr marL="12700" marR="5080">
              <a:lnSpc>
                <a:spcPct val="101299"/>
              </a:lnSpc>
              <a:spcBef>
                <a:spcPts val="75"/>
              </a:spcBef>
            </a:pPr>
            <a:r>
              <a:rPr lang="fr-FR" sz="1600" dirty="0">
                <a:solidFill>
                  <a:srgbClr val="231F20"/>
                </a:solidFill>
                <a:latin typeface="Roboto"/>
                <a:cs typeface="Roboto"/>
              </a:rPr>
              <a:t>Lisez le </a:t>
            </a:r>
            <a:r>
              <a:rPr lang="fr-FR" sz="1600" spc="-5" dirty="0">
                <a:solidFill>
                  <a:srgbClr val="231F20"/>
                </a:solidFill>
                <a:latin typeface="Roboto"/>
                <a:cs typeface="Roboto"/>
              </a:rPr>
              <a:t>scénario en</a:t>
            </a:r>
            <a:r>
              <a:rPr lang="fr-FR" sz="1600" dirty="0">
                <a:solidFill>
                  <a:srgbClr val="231F20"/>
                </a:solidFill>
                <a:latin typeface="Roboto"/>
                <a:cs typeface="Roboto"/>
              </a:rPr>
              <a:t> </a:t>
            </a:r>
            <a:r>
              <a:rPr lang="fr-FR" sz="1600" spc="-10" dirty="0">
                <a:solidFill>
                  <a:srgbClr val="231F20"/>
                </a:solidFill>
                <a:latin typeface="Roboto"/>
                <a:cs typeface="Roboto"/>
              </a:rPr>
              <a:t>groupe et </a:t>
            </a:r>
            <a:r>
              <a:rPr lang="fr-FR" sz="1600" dirty="0">
                <a:solidFill>
                  <a:srgbClr val="231F20"/>
                </a:solidFill>
                <a:latin typeface="Roboto"/>
                <a:cs typeface="Roboto"/>
              </a:rPr>
              <a:t>examinez le cadre opérationnel dans lequel votre groupe intervient. </a:t>
            </a:r>
            <a:endParaRPr lang="fr-FR" sz="1600" spc="-5" dirty="0">
              <a:solidFill>
                <a:srgbClr val="231F20"/>
              </a:solidFill>
              <a:latin typeface="Roboto"/>
              <a:cs typeface="Roboto"/>
            </a:endParaRPr>
          </a:p>
          <a:p>
            <a:pPr marL="12700" marR="5080">
              <a:lnSpc>
                <a:spcPct val="101299"/>
              </a:lnSpc>
              <a:spcBef>
                <a:spcPts val="75"/>
              </a:spcBef>
            </a:pPr>
            <a:r>
              <a:rPr lang="fr-FR" sz="1600" spc="-5" dirty="0">
                <a:solidFill>
                  <a:srgbClr val="231F20"/>
                </a:solidFill>
                <a:latin typeface="Roboto"/>
                <a:cs typeface="Roboto"/>
              </a:rPr>
              <a:t>Décrivez votre cadre législatif ou opérationnel actuel pour gérer les flambées épidémiques localisées telles que celle décrite dans cette partie.</a:t>
            </a:r>
            <a:endParaRPr lang="fr-FR" sz="1600" dirty="0">
              <a:latin typeface="Roboto"/>
              <a:cs typeface="Roboto"/>
            </a:endParaRPr>
          </a:p>
        </p:txBody>
      </p:sp>
      <p:sp>
        <p:nvSpPr>
          <p:cNvPr id="7" name="object 7"/>
          <p:cNvSpPr txBox="1"/>
          <p:nvPr>
            <p:custDataLst>
              <p:tags r:id="rId6"/>
            </p:custDataLst>
          </p:nvPr>
        </p:nvSpPr>
        <p:spPr>
          <a:xfrm>
            <a:off x="266389" y="2292350"/>
            <a:ext cx="4237355" cy="4667303"/>
          </a:xfrm>
          <a:prstGeom prst="rect">
            <a:avLst/>
          </a:prstGeom>
          <a:ln w="25387">
            <a:solidFill>
              <a:srgbClr val="000000"/>
            </a:solidFill>
          </a:ln>
        </p:spPr>
        <p:txBody>
          <a:bodyPr vert="horz" wrap="square" lIns="0" tIns="33020" rIns="0" bIns="0" rtlCol="0">
            <a:spAutoFit/>
          </a:bodyPr>
          <a:lstStyle/>
          <a:p>
            <a:pPr marL="97155">
              <a:lnSpc>
                <a:spcPct val="100000"/>
              </a:lnSpc>
              <a:spcBef>
                <a:spcPts val="260"/>
              </a:spcBef>
            </a:pPr>
            <a:r>
              <a:rPr lang="fr-FR" sz="1600" spc="-5" dirty="0">
                <a:solidFill>
                  <a:srgbClr val="231F20"/>
                </a:solidFill>
                <a:latin typeface="Roboto-Medium"/>
                <a:cs typeface="Roboto-Medium"/>
              </a:rPr>
              <a:t>Dans votre groupe, indiquez par écrit :</a:t>
            </a:r>
            <a:endParaRPr lang="fr-FR" sz="1600" dirty="0">
              <a:latin typeface="Roboto-Medium"/>
              <a:cs typeface="Roboto-Medium"/>
            </a:endParaRPr>
          </a:p>
          <a:p>
            <a:pPr>
              <a:lnSpc>
                <a:spcPct val="100000"/>
              </a:lnSpc>
              <a:spcBef>
                <a:spcPts val="55"/>
              </a:spcBef>
            </a:pPr>
            <a:endParaRPr lang="fr-FR" sz="1450" dirty="0">
              <a:latin typeface="Roboto-Medium"/>
              <a:cs typeface="Roboto-Medium"/>
            </a:endParaRPr>
          </a:p>
          <a:p>
            <a:pPr marL="326390" indent="-229235">
              <a:lnSpc>
                <a:spcPct val="100000"/>
              </a:lnSpc>
              <a:buChar char="•"/>
              <a:tabLst>
                <a:tab pos="325755" algn="l"/>
                <a:tab pos="326390" algn="l"/>
              </a:tabLst>
            </a:pPr>
            <a:r>
              <a:rPr lang="fr-FR" sz="1600" spc="-5" dirty="0">
                <a:solidFill>
                  <a:srgbClr val="231F20"/>
                </a:solidFill>
                <a:latin typeface="Roboto"/>
                <a:cs typeface="Roboto"/>
              </a:rPr>
              <a:t>les principaux éléments de votre stratégie opérationnelle ;</a:t>
            </a:r>
            <a:endParaRPr lang="fr-FR" sz="1600" dirty="0">
              <a:latin typeface="Roboto"/>
              <a:cs typeface="Roboto"/>
            </a:endParaRPr>
          </a:p>
          <a:p>
            <a:pPr marL="325755" marR="575310" indent="-228600">
              <a:lnSpc>
                <a:spcPts val="1900"/>
              </a:lnSpc>
              <a:spcBef>
                <a:spcPts val="80"/>
              </a:spcBef>
              <a:buChar char="•"/>
              <a:tabLst>
                <a:tab pos="325755" algn="l"/>
                <a:tab pos="326390" algn="l"/>
              </a:tabLst>
            </a:pPr>
            <a:r>
              <a:rPr lang="fr-FR" sz="1600" spc="-5" dirty="0">
                <a:latin typeface="Roboto"/>
                <a:cs typeface="Roboto"/>
              </a:rPr>
              <a:t>la principale législation </a:t>
            </a:r>
            <a:r>
              <a:rPr lang="fr-FR" sz="1600" spc="-5" dirty="0">
                <a:solidFill>
                  <a:srgbClr val="231F20"/>
                </a:solidFill>
                <a:latin typeface="Roboto"/>
                <a:cs typeface="Roboto"/>
              </a:rPr>
              <a:t>qui doit être respectée ;</a:t>
            </a:r>
            <a:endParaRPr lang="fr-FR" sz="1600" dirty="0">
              <a:latin typeface="Roboto"/>
              <a:cs typeface="Roboto"/>
            </a:endParaRPr>
          </a:p>
          <a:p>
            <a:pPr marL="326390" indent="-229235">
              <a:lnSpc>
                <a:spcPts val="1830"/>
              </a:lnSpc>
              <a:buChar char="•"/>
              <a:tabLst>
                <a:tab pos="325755" algn="l"/>
                <a:tab pos="326390" algn="l"/>
              </a:tabLst>
            </a:pPr>
            <a:r>
              <a:rPr lang="fr-FR" sz="1600" spc="-10" dirty="0">
                <a:solidFill>
                  <a:srgbClr val="231F20"/>
                </a:solidFill>
                <a:latin typeface="Roboto"/>
                <a:cs typeface="Roboto"/>
              </a:rPr>
              <a:t>les modes opératoires normalisés.</a:t>
            </a:r>
            <a:endParaRPr lang="fr-FR" sz="1600" dirty="0">
              <a:latin typeface="Roboto"/>
              <a:cs typeface="Roboto"/>
            </a:endParaRPr>
          </a:p>
          <a:p>
            <a:pPr>
              <a:lnSpc>
                <a:spcPct val="100000"/>
              </a:lnSpc>
              <a:spcBef>
                <a:spcPts val="5"/>
              </a:spcBef>
            </a:pPr>
            <a:endParaRPr lang="fr-FR" sz="1500" dirty="0">
              <a:latin typeface="Roboto"/>
              <a:cs typeface="Roboto"/>
            </a:endParaRPr>
          </a:p>
          <a:p>
            <a:pPr marL="97155" marR="487680">
              <a:lnSpc>
                <a:spcPct val="99400"/>
              </a:lnSpc>
            </a:pPr>
            <a:r>
              <a:rPr lang="fr-FR" sz="1600" spc="-10" dirty="0">
                <a:solidFill>
                  <a:srgbClr val="231F20"/>
                </a:solidFill>
                <a:latin typeface="Roboto"/>
                <a:cs typeface="Roboto"/>
              </a:rPr>
              <a:t>Concentrez-vous sur la </a:t>
            </a:r>
            <a:r>
              <a:rPr lang="fr-FR" sz="1600" spc="-5" dirty="0">
                <a:solidFill>
                  <a:srgbClr val="231F20"/>
                </a:solidFill>
                <a:latin typeface="Roboto"/>
                <a:cs typeface="Roboto"/>
              </a:rPr>
              <a:t>législation en vigueur sur laquelle votre travail repose actuellement et toute loi en cours d’élaboration</a:t>
            </a:r>
            <a:r>
              <a:rPr lang="fr-FR" sz="1600" spc="-15" dirty="0">
                <a:solidFill>
                  <a:srgbClr val="231F20"/>
                </a:solidFill>
                <a:latin typeface="Roboto"/>
                <a:cs typeface="Roboto"/>
              </a:rPr>
              <a:t>.</a:t>
            </a:r>
            <a:endParaRPr lang="fr-FR" sz="1600" dirty="0">
              <a:latin typeface="Roboto"/>
              <a:cs typeface="Roboto"/>
            </a:endParaRPr>
          </a:p>
          <a:p>
            <a:pPr marL="97155" marR="739140">
              <a:lnSpc>
                <a:spcPct val="103699"/>
              </a:lnSpc>
              <a:spcBef>
                <a:spcPts val="1800"/>
              </a:spcBef>
            </a:pPr>
            <a:r>
              <a:rPr lang="fr-FR" sz="1600" spc="-5" dirty="0">
                <a:solidFill>
                  <a:srgbClr val="231F20"/>
                </a:solidFill>
                <a:latin typeface="Roboto"/>
                <a:cs typeface="Roboto"/>
              </a:rPr>
              <a:t>Décrivez vos </a:t>
            </a:r>
            <a:r>
              <a:rPr lang="fr-FR" sz="1600" spc="-10" dirty="0">
                <a:solidFill>
                  <a:srgbClr val="231F20"/>
                </a:solidFill>
                <a:latin typeface="Roboto"/>
                <a:cs typeface="Roboto"/>
              </a:rPr>
              <a:t>stratégies clés </a:t>
            </a:r>
            <a:r>
              <a:rPr lang="fr-FR" sz="1600" dirty="0">
                <a:solidFill>
                  <a:srgbClr val="231F20"/>
                </a:solidFill>
                <a:latin typeface="Roboto"/>
                <a:cs typeface="Roboto"/>
              </a:rPr>
              <a:t>et de quelle manière elles se rapportent à la </a:t>
            </a:r>
            <a:r>
              <a:rPr lang="fr-FR" sz="1600" spc="-5" dirty="0">
                <a:solidFill>
                  <a:srgbClr val="231F20"/>
                </a:solidFill>
                <a:latin typeface="Roboto"/>
                <a:cs typeface="Roboto"/>
              </a:rPr>
              <a:t>législation.</a:t>
            </a:r>
            <a:endParaRPr lang="fr-FR" sz="1600" dirty="0">
              <a:latin typeface="Roboto"/>
              <a:cs typeface="Roboto"/>
            </a:endParaRPr>
          </a:p>
          <a:p>
            <a:pPr>
              <a:lnSpc>
                <a:spcPct val="100000"/>
              </a:lnSpc>
              <a:spcBef>
                <a:spcPts val="60"/>
              </a:spcBef>
            </a:pPr>
            <a:endParaRPr lang="fr-FR" sz="1450" dirty="0">
              <a:latin typeface="Roboto"/>
              <a:cs typeface="Roboto"/>
            </a:endParaRPr>
          </a:p>
          <a:p>
            <a:pPr marL="97155" marR="941705">
              <a:lnSpc>
                <a:spcPts val="1900"/>
              </a:lnSpc>
              <a:spcBef>
                <a:spcPts val="5"/>
              </a:spcBef>
            </a:pPr>
            <a:r>
              <a:rPr lang="fr-FR" sz="1600" spc="-10" dirty="0">
                <a:solidFill>
                  <a:srgbClr val="231F20"/>
                </a:solidFill>
                <a:latin typeface="Roboto"/>
                <a:cs typeface="Roboto"/>
              </a:rPr>
              <a:t>Concentrez-vous sur la gestion du problème dans le s</a:t>
            </a:r>
            <a:r>
              <a:rPr lang="fr-FR" sz="1600" spc="-5" dirty="0">
                <a:solidFill>
                  <a:srgbClr val="231F20"/>
                </a:solidFill>
                <a:latin typeface="Roboto"/>
                <a:cs typeface="Roboto"/>
              </a:rPr>
              <a:t>cénario.</a:t>
            </a:r>
            <a:endParaRPr lang="fr-FR" sz="1600" dirty="0">
              <a:latin typeface="Roboto"/>
              <a:cs typeface="Roboto"/>
            </a:endParaRPr>
          </a:p>
        </p:txBody>
      </p:sp>
      <p:sp>
        <p:nvSpPr>
          <p:cNvPr id="8" name="object 8"/>
          <p:cNvSpPr txBox="1"/>
          <p:nvPr>
            <p:custDataLst>
              <p:tags r:id="rId7"/>
            </p:custDataLst>
          </p:nvPr>
        </p:nvSpPr>
        <p:spPr>
          <a:xfrm>
            <a:off x="4965700" y="2260600"/>
            <a:ext cx="5609442" cy="4569841"/>
          </a:xfrm>
          <a:prstGeom prst="rect">
            <a:avLst/>
          </a:prstGeom>
          <a:ln w="25387">
            <a:solidFill>
              <a:srgbClr val="000000"/>
            </a:solidFill>
          </a:ln>
        </p:spPr>
        <p:txBody>
          <a:bodyPr vert="horz" wrap="square" lIns="0" tIns="42545" rIns="0" bIns="0" rtlCol="0">
            <a:spAutoFit/>
          </a:bodyPr>
          <a:lstStyle/>
          <a:p>
            <a:pPr marL="90805" marR="528320">
              <a:lnSpc>
                <a:spcPts val="1900"/>
              </a:lnSpc>
              <a:spcBef>
                <a:spcPts val="335"/>
              </a:spcBef>
            </a:pPr>
            <a:r>
              <a:rPr lang="fr-FR" sz="1600" spc="-5" dirty="0">
                <a:solidFill>
                  <a:srgbClr val="231F20"/>
                </a:solidFill>
                <a:latin typeface="Roboto"/>
                <a:cs typeface="Roboto"/>
              </a:rPr>
              <a:t>Chaque groupe </a:t>
            </a:r>
            <a:r>
              <a:rPr lang="fr-FR" sz="1600" spc="-10" dirty="0">
                <a:solidFill>
                  <a:srgbClr val="231F20"/>
                </a:solidFill>
                <a:latin typeface="Roboto"/>
                <a:cs typeface="Roboto"/>
              </a:rPr>
              <a:t>présentera </a:t>
            </a:r>
            <a:r>
              <a:rPr lang="fr-FR" sz="1600" spc="-5" dirty="0">
                <a:solidFill>
                  <a:srgbClr val="231F20"/>
                </a:solidFill>
                <a:latin typeface="Roboto"/>
                <a:cs typeface="Roboto"/>
              </a:rPr>
              <a:t>le fruit de ses </a:t>
            </a:r>
            <a:r>
              <a:rPr lang="fr-FR" sz="1600" spc="-10" dirty="0">
                <a:solidFill>
                  <a:srgbClr val="231F20"/>
                </a:solidFill>
                <a:latin typeface="Roboto"/>
                <a:cs typeface="Roboto"/>
              </a:rPr>
              <a:t>discussions, afin de pouvoir répondre notamment aux questions suivantes :</a:t>
            </a:r>
            <a:endParaRPr lang="fr-FR" sz="1600" dirty="0">
              <a:latin typeface="Roboto"/>
              <a:cs typeface="Roboto"/>
            </a:endParaRPr>
          </a:p>
          <a:p>
            <a:pPr>
              <a:lnSpc>
                <a:spcPct val="100000"/>
              </a:lnSpc>
              <a:spcBef>
                <a:spcPts val="30"/>
              </a:spcBef>
            </a:pPr>
            <a:endParaRPr lang="fr-FR" sz="1500" dirty="0">
              <a:latin typeface="Roboto"/>
              <a:cs typeface="Roboto"/>
            </a:endParaRPr>
          </a:p>
          <a:p>
            <a:pPr marL="376555" marR="149860" indent="-285750">
              <a:lnSpc>
                <a:spcPts val="1900"/>
              </a:lnSpc>
              <a:buFont typeface="Arial"/>
              <a:buChar char="•"/>
              <a:tabLst>
                <a:tab pos="376555" algn="l"/>
                <a:tab pos="377190" algn="l"/>
              </a:tabLst>
            </a:pPr>
            <a:r>
              <a:rPr lang="fr-FR" sz="1600" spc="-5" dirty="0">
                <a:solidFill>
                  <a:srgbClr val="231F20"/>
                </a:solidFill>
                <a:latin typeface="Roboto"/>
                <a:cs typeface="Roboto"/>
              </a:rPr>
              <a:t>Toutes les équipes travaillent-elles à partir du même ensemble de lois, de lignes directrices et de modes opératoires normalisés </a:t>
            </a:r>
            <a:r>
              <a:rPr lang="fr-FR" sz="1600" spc="-10" dirty="0">
                <a:solidFill>
                  <a:srgbClr val="231F20"/>
                </a:solidFill>
                <a:latin typeface="Roboto"/>
                <a:cs typeface="Roboto"/>
              </a:rPr>
              <a:t>?</a:t>
            </a:r>
            <a:endParaRPr lang="fr-FR" sz="1600" dirty="0">
              <a:latin typeface="Roboto"/>
              <a:cs typeface="Roboto"/>
            </a:endParaRPr>
          </a:p>
          <a:p>
            <a:pPr marL="376555" indent="-286385">
              <a:lnSpc>
                <a:spcPts val="1830"/>
              </a:lnSpc>
              <a:buFont typeface="Arial"/>
              <a:buChar char="•"/>
              <a:tabLst>
                <a:tab pos="376555" algn="l"/>
                <a:tab pos="377190" algn="l"/>
              </a:tabLst>
            </a:pPr>
            <a:r>
              <a:rPr lang="fr-FR" sz="1600" spc="-10" dirty="0">
                <a:solidFill>
                  <a:srgbClr val="231F20"/>
                </a:solidFill>
                <a:latin typeface="Roboto"/>
                <a:cs typeface="Roboto"/>
              </a:rPr>
              <a:t>Faites ressortir les disparités dans les approches</a:t>
            </a:r>
            <a:r>
              <a:rPr lang="fr-FR" sz="1600" spc="-5" dirty="0">
                <a:solidFill>
                  <a:srgbClr val="231F20"/>
                </a:solidFill>
                <a:latin typeface="Roboto"/>
                <a:cs typeface="Roboto"/>
              </a:rPr>
              <a:t>.</a:t>
            </a:r>
            <a:r>
              <a:rPr lang="fr-FR" sz="1600" spc="-15" dirty="0">
                <a:solidFill>
                  <a:srgbClr val="231F20"/>
                </a:solidFill>
                <a:latin typeface="Roboto"/>
                <a:cs typeface="Roboto"/>
              </a:rPr>
              <a:t> </a:t>
            </a:r>
            <a:r>
              <a:rPr lang="fr-FR" sz="1600" spc="-5" dirty="0">
                <a:solidFill>
                  <a:srgbClr val="231F20"/>
                </a:solidFill>
                <a:latin typeface="Roboto"/>
                <a:cs typeface="Roboto"/>
              </a:rPr>
              <a:t>Chaque groupe utilise-t-il ses propres recommandations indépendamment des autres </a:t>
            </a:r>
            <a:r>
              <a:rPr lang="fr-FR" sz="1600" spc="-10" dirty="0">
                <a:solidFill>
                  <a:srgbClr val="231F20"/>
                </a:solidFill>
                <a:latin typeface="Roboto"/>
                <a:cs typeface="Roboto"/>
              </a:rPr>
              <a:t>?</a:t>
            </a:r>
            <a:endParaRPr lang="fr-FR" sz="1600" dirty="0">
              <a:latin typeface="Roboto"/>
              <a:cs typeface="Roboto"/>
            </a:endParaRPr>
          </a:p>
          <a:p>
            <a:pPr marL="376555" indent="-286385">
              <a:lnSpc>
                <a:spcPts val="1820"/>
              </a:lnSpc>
              <a:buFont typeface="Arial"/>
              <a:buChar char="•"/>
              <a:tabLst>
                <a:tab pos="376555" algn="l"/>
                <a:tab pos="377190" algn="l"/>
              </a:tabLst>
            </a:pPr>
            <a:r>
              <a:rPr lang="fr-FR" sz="1600" dirty="0">
                <a:solidFill>
                  <a:srgbClr val="231F20"/>
                </a:solidFill>
                <a:latin typeface="Roboto"/>
                <a:cs typeface="Roboto"/>
              </a:rPr>
              <a:t>Pourquoi y a-t-il des disparités et à quoi sont-elles dues </a:t>
            </a:r>
            <a:r>
              <a:rPr lang="fr-FR" sz="1600" spc="-10" dirty="0">
                <a:solidFill>
                  <a:srgbClr val="231F20"/>
                </a:solidFill>
                <a:latin typeface="Roboto"/>
                <a:cs typeface="Roboto"/>
              </a:rPr>
              <a:t>?</a:t>
            </a:r>
            <a:r>
              <a:rPr lang="fr-FR" sz="1600" spc="-5" dirty="0">
                <a:solidFill>
                  <a:srgbClr val="231F20"/>
                </a:solidFill>
                <a:latin typeface="Roboto"/>
                <a:cs typeface="Roboto"/>
              </a:rPr>
              <a:t> Où et à quel moment les différences sont-elles apparues et pourquoi ? </a:t>
            </a:r>
          </a:p>
          <a:p>
            <a:pPr marL="376555" indent="-286385">
              <a:lnSpc>
                <a:spcPts val="1820"/>
              </a:lnSpc>
              <a:buFont typeface="Arial"/>
              <a:buChar char="•"/>
              <a:tabLst>
                <a:tab pos="376555" algn="l"/>
                <a:tab pos="377190" algn="l"/>
              </a:tabLst>
            </a:pPr>
            <a:r>
              <a:rPr lang="fr-FR" sz="1600" spc="-5" dirty="0">
                <a:solidFill>
                  <a:srgbClr val="231F20"/>
                </a:solidFill>
                <a:latin typeface="Roboto"/>
                <a:cs typeface="Roboto"/>
              </a:rPr>
              <a:t>Comment le financement est-il géré ? </a:t>
            </a:r>
            <a:endParaRPr lang="fr-FR" sz="1600" dirty="0">
              <a:latin typeface="Roboto"/>
              <a:cs typeface="Roboto"/>
            </a:endParaRPr>
          </a:p>
          <a:p>
            <a:pPr marL="90805">
              <a:lnSpc>
                <a:spcPts val="1910"/>
              </a:lnSpc>
              <a:spcBef>
                <a:spcPts val="1870"/>
              </a:spcBef>
            </a:pPr>
            <a:r>
              <a:rPr lang="fr-FR" sz="1600" spc="-10" dirty="0">
                <a:solidFill>
                  <a:srgbClr val="231F20"/>
                </a:solidFill>
                <a:latin typeface="Roboto"/>
                <a:cs typeface="Roboto"/>
              </a:rPr>
              <a:t>Travail en commun</a:t>
            </a:r>
            <a:endParaRPr lang="fr-FR" sz="1600" dirty="0">
              <a:latin typeface="Roboto"/>
              <a:cs typeface="Roboto"/>
            </a:endParaRPr>
          </a:p>
          <a:p>
            <a:pPr marL="376555" indent="-286385">
              <a:lnSpc>
                <a:spcPts val="1895"/>
              </a:lnSpc>
              <a:buFont typeface="Arial"/>
              <a:buChar char="•"/>
              <a:tabLst>
                <a:tab pos="376555" algn="l"/>
                <a:tab pos="377190" algn="l"/>
              </a:tabLst>
            </a:pPr>
            <a:r>
              <a:rPr lang="fr-FR" sz="1600" spc="-10" dirty="0">
                <a:solidFill>
                  <a:srgbClr val="231F20"/>
                </a:solidFill>
                <a:latin typeface="Roboto"/>
                <a:cs typeface="Roboto"/>
              </a:rPr>
              <a:t>Recherchez des manières de résoudre les disparités.</a:t>
            </a:r>
            <a:endParaRPr lang="fr-FR" sz="1600" dirty="0">
              <a:latin typeface="Roboto"/>
              <a:cs typeface="Roboto"/>
            </a:endParaRPr>
          </a:p>
          <a:p>
            <a:pPr marL="376555" indent="-286385">
              <a:lnSpc>
                <a:spcPts val="1910"/>
              </a:lnSpc>
              <a:buFont typeface="Arial"/>
              <a:buChar char="•"/>
              <a:tabLst>
                <a:tab pos="376555" algn="l"/>
                <a:tab pos="377190" algn="l"/>
              </a:tabLst>
            </a:pPr>
            <a:r>
              <a:rPr lang="fr-FR" sz="1600" spc="-10" dirty="0">
                <a:solidFill>
                  <a:srgbClr val="231F20"/>
                </a:solidFill>
                <a:latin typeface="Roboto"/>
                <a:cs typeface="Roboto"/>
              </a:rPr>
              <a:t>Élaborez une</a:t>
            </a:r>
            <a:r>
              <a:rPr lang="fr-FR" sz="1600" dirty="0">
                <a:solidFill>
                  <a:srgbClr val="231F20"/>
                </a:solidFill>
                <a:latin typeface="Roboto"/>
                <a:cs typeface="Roboto"/>
              </a:rPr>
              <a:t> </a:t>
            </a:r>
            <a:r>
              <a:rPr lang="fr-FR" sz="1600" spc="-5" dirty="0">
                <a:solidFill>
                  <a:srgbClr val="231F20"/>
                </a:solidFill>
                <a:latin typeface="Roboto"/>
                <a:cs typeface="Roboto"/>
              </a:rPr>
              <a:t>stratégie pour remédier à </a:t>
            </a:r>
            <a:r>
              <a:rPr lang="fr-FR" sz="1600" spc="-5" dirty="0">
                <a:latin typeface="Roboto"/>
                <a:cs typeface="Roboto"/>
              </a:rPr>
              <a:t>ce manque de cohérence</a:t>
            </a:r>
            <a:r>
              <a:rPr lang="fr-FR" sz="1600" spc="-5" dirty="0">
                <a:solidFill>
                  <a:srgbClr val="231F20"/>
                </a:solidFill>
                <a:latin typeface="Roboto"/>
                <a:cs typeface="Roboto"/>
              </a:rPr>
              <a:t>, y compris des mesures de financement.</a:t>
            </a:r>
            <a:endParaRPr lang="fr-FR" sz="1600" dirty="0">
              <a:latin typeface="Roboto"/>
              <a:cs typeface="Roboto"/>
            </a:endParaRPr>
          </a:p>
        </p:txBody>
      </p:sp>
      <p:sp>
        <p:nvSpPr>
          <p:cNvPr id="9" name="object 5">
            <a:extLst>
              <a:ext uri="{FF2B5EF4-FFF2-40B4-BE49-F238E27FC236}">
                <a16:creationId xmlns:a16="http://schemas.microsoft.com/office/drawing/2014/main" id="{6467C4D3-BEC2-48AA-89DB-22B74CF210A2}"/>
              </a:ext>
            </a:extLst>
          </p:cNvPr>
          <p:cNvSpPr txBox="1">
            <a:spLocks noGrp="1"/>
          </p:cNvSpPr>
          <p:nvPr>
            <p:ph type="ftr" sz="quarter" idx="5"/>
            <p:custDataLst>
              <p:tags r:id="rId8"/>
            </p:custDataLst>
          </p:nvPr>
        </p:nvSpPr>
        <p:spPr>
          <a:xfrm>
            <a:off x="65580" y="7351688"/>
            <a:ext cx="1928320" cy="166712"/>
          </a:xfrm>
          <a:prstGeom prst="rect">
            <a:avLst/>
          </a:prstGeom>
        </p:spPr>
        <p:txBody>
          <a:bodyPr vert="horz" wrap="square" lIns="0" tIns="0" rIns="0" bIns="0" rtlCol="0">
            <a:spAutoFit/>
          </a:bodyPr>
          <a:lstStyle/>
          <a:p>
            <a:pPr marL="12700">
              <a:lnSpc>
                <a:spcPts val="1315"/>
              </a:lnSpc>
            </a:pPr>
            <a:r>
              <a:rPr lang="fr-FR" spc="-40" dirty="0"/>
              <a:t>EXERCICE DE </a:t>
            </a:r>
            <a:r>
              <a:rPr lang="fr-FR" spc="-45" dirty="0"/>
              <a:t>SIMULATION</a:t>
            </a:r>
            <a:endParaRPr lang="fr-FR" spc="-40" dirty="0"/>
          </a:p>
        </p:txBody>
      </p:sp>
      <p:sp>
        <p:nvSpPr>
          <p:cNvPr id="10" name="object 12">
            <a:extLst>
              <a:ext uri="{FF2B5EF4-FFF2-40B4-BE49-F238E27FC236}">
                <a16:creationId xmlns:a16="http://schemas.microsoft.com/office/drawing/2014/main" id="{EAD86682-6291-4D9A-A4AA-346A0085BCAA}"/>
              </a:ext>
            </a:extLst>
          </p:cNvPr>
          <p:cNvSpPr txBox="1">
            <a:spLocks noGrp="1"/>
          </p:cNvSpPr>
          <p:nvPr>
            <p:ph type="sldNum" sz="quarter" idx="7"/>
            <p:custDataLst>
              <p:tags r:id="rId9"/>
            </p:custDataLst>
          </p:nvPr>
        </p:nvSpPr>
        <p:spPr>
          <a:xfrm>
            <a:off x="9999661" y="7362521"/>
            <a:ext cx="541909" cy="155879"/>
          </a:xfrm>
          <a:prstGeom prst="rect">
            <a:avLst/>
          </a:prstGeom>
        </p:spPr>
        <p:txBody>
          <a:bodyPr vert="horz" wrap="square" lIns="0" tIns="0" rIns="0" bIns="0" rtlCol="0">
            <a:spAutoFit/>
          </a:bodyPr>
          <a:lstStyle/>
          <a:p>
            <a:pPr marL="11139" defTabSz="802020">
              <a:lnSpc>
                <a:spcPts val="1250"/>
              </a:lnSpc>
            </a:pPr>
            <a:r>
              <a:rPr lang="fr-FR" spc="-4" dirty="0">
                <a:solidFill>
                  <a:prstClr val="white"/>
                </a:solidFill>
              </a:rPr>
              <a:t>page</a:t>
            </a:r>
            <a:r>
              <a:rPr lang="fr-FR" spc="-48" dirty="0">
                <a:solidFill>
                  <a:prstClr val="white"/>
                </a:solidFill>
              </a:rPr>
              <a:t> </a:t>
            </a:r>
            <a:fld id="{81D60167-4931-47E6-BA6A-407CBD079E47}" type="slidenum">
              <a:rPr lang="fr-FR">
                <a:solidFill>
                  <a:prstClr val="white"/>
                </a:solidFill>
              </a:rPr>
              <a:pPr marL="11139" defTabSz="802020">
                <a:lnSpc>
                  <a:spcPts val="1250"/>
                </a:lnSpc>
              </a:pPr>
              <a:t>13</a:t>
            </a:fld>
            <a:endParaRPr lang="fr-FR" dirty="0">
              <a:solidFill>
                <a:prstClr val="white"/>
              </a:solidFill>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custDataLst>
              <p:tags r:id="rId1"/>
            </p:custDataLst>
          </p:nvPr>
        </p:nvSpPr>
        <p:spPr>
          <a:xfrm>
            <a:off x="8440811" y="6587235"/>
            <a:ext cx="475615" cy="177800"/>
          </a:xfrm>
          <a:prstGeom prst="rect">
            <a:avLst/>
          </a:prstGeom>
        </p:spPr>
        <p:txBody>
          <a:bodyPr vert="horz" wrap="square" lIns="0" tIns="12700" rIns="0" bIns="0" rtlCol="0">
            <a:spAutoFit/>
          </a:bodyPr>
          <a:lstStyle/>
          <a:p>
            <a:pPr marL="12700">
              <a:lnSpc>
                <a:spcPct val="100000"/>
              </a:lnSpc>
              <a:spcBef>
                <a:spcPts val="100"/>
              </a:spcBef>
            </a:pPr>
            <a:r>
              <a:rPr sz="1000" spc="-60" dirty="0">
                <a:solidFill>
                  <a:srgbClr val="1E7EB8"/>
                </a:solidFill>
                <a:latin typeface="Arial"/>
                <a:cs typeface="Arial"/>
              </a:rPr>
              <a:t>H</a:t>
            </a:r>
            <a:r>
              <a:rPr sz="1000" spc="-130" dirty="0">
                <a:solidFill>
                  <a:srgbClr val="1E7EB8"/>
                </a:solidFill>
                <a:latin typeface="Arial"/>
                <a:cs typeface="Arial"/>
              </a:rPr>
              <a:t>E</a:t>
            </a:r>
            <a:r>
              <a:rPr sz="1000" spc="-40" dirty="0">
                <a:solidFill>
                  <a:srgbClr val="1E7EB8"/>
                </a:solidFill>
                <a:latin typeface="Arial"/>
                <a:cs typeface="Arial"/>
              </a:rPr>
              <a:t>A</a:t>
            </a:r>
            <a:r>
              <a:rPr sz="1000" spc="-45" dirty="0">
                <a:solidFill>
                  <a:srgbClr val="1E7EB8"/>
                </a:solidFill>
                <a:latin typeface="Arial"/>
                <a:cs typeface="Arial"/>
              </a:rPr>
              <a:t>L</a:t>
            </a:r>
            <a:r>
              <a:rPr sz="1000" spc="-70" dirty="0">
                <a:solidFill>
                  <a:srgbClr val="1E7EB8"/>
                </a:solidFill>
                <a:latin typeface="Arial"/>
                <a:cs typeface="Arial"/>
              </a:rPr>
              <a:t>TH</a:t>
            </a:r>
            <a:endParaRPr sz="1000">
              <a:latin typeface="Arial"/>
              <a:cs typeface="Arial"/>
            </a:endParaRPr>
          </a:p>
        </p:txBody>
      </p:sp>
      <p:sp>
        <p:nvSpPr>
          <p:cNvPr id="3" name="object 3"/>
          <p:cNvSpPr txBox="1"/>
          <p:nvPr>
            <p:custDataLst>
              <p:tags r:id="rId2"/>
            </p:custDataLst>
          </p:nvPr>
        </p:nvSpPr>
        <p:spPr>
          <a:xfrm>
            <a:off x="3922640" y="6574028"/>
            <a:ext cx="3242945" cy="751488"/>
          </a:xfrm>
          <a:prstGeom prst="rect">
            <a:avLst/>
          </a:prstGeom>
        </p:spPr>
        <p:txBody>
          <a:bodyPr vert="horz" wrap="square" lIns="0" tIns="12700" rIns="0" bIns="0" rtlCol="0">
            <a:spAutoFit/>
          </a:bodyPr>
          <a:lstStyle/>
          <a:p>
            <a:pPr marL="12700">
              <a:lnSpc>
                <a:spcPct val="100000"/>
              </a:lnSpc>
              <a:spcBef>
                <a:spcPts val="100"/>
              </a:spcBef>
            </a:pPr>
            <a:r>
              <a:rPr lang="fr-FR" sz="2400" spc="-15" dirty="0">
                <a:solidFill>
                  <a:srgbClr val="D2232A"/>
                </a:solidFill>
                <a:latin typeface="Roboto-Medium"/>
                <a:cs typeface="Roboto-Medium"/>
              </a:rPr>
              <a:t>EXERCICE DE SIMULATION</a:t>
            </a:r>
            <a:endParaRPr lang="fr-FR" sz="2400" dirty="0">
              <a:latin typeface="Roboto-Medium"/>
              <a:cs typeface="Roboto-Medium"/>
            </a:endParaRPr>
          </a:p>
        </p:txBody>
      </p:sp>
      <p:sp>
        <p:nvSpPr>
          <p:cNvPr id="4" name="object 4"/>
          <p:cNvSpPr/>
          <p:nvPr>
            <p:custDataLst>
              <p:tags r:id="rId3"/>
            </p:custDataLst>
          </p:nvPr>
        </p:nvSpPr>
        <p:spPr>
          <a:xfrm>
            <a:off x="457200" y="457212"/>
            <a:ext cx="9777730" cy="762000"/>
          </a:xfrm>
          <a:custGeom>
            <a:avLst/>
            <a:gdLst/>
            <a:ahLst/>
            <a:cxnLst/>
            <a:rect l="l" t="t" r="r" b="b"/>
            <a:pathLst>
              <a:path w="9777730" h="762000">
                <a:moveTo>
                  <a:pt x="9777603" y="0"/>
                </a:moveTo>
                <a:lnTo>
                  <a:pt x="0" y="0"/>
                </a:lnTo>
                <a:lnTo>
                  <a:pt x="0" y="761987"/>
                </a:lnTo>
                <a:lnTo>
                  <a:pt x="9777603" y="761987"/>
                </a:lnTo>
                <a:lnTo>
                  <a:pt x="9777603" y="0"/>
                </a:lnTo>
                <a:close/>
              </a:path>
            </a:pathLst>
          </a:custGeom>
          <a:solidFill>
            <a:srgbClr val="2B92CA"/>
          </a:solidFill>
        </p:spPr>
        <p:txBody>
          <a:bodyPr wrap="square" lIns="0" tIns="0" rIns="0" bIns="0" rtlCol="0"/>
          <a:lstStyle/>
          <a:p>
            <a:endParaRPr/>
          </a:p>
        </p:txBody>
      </p:sp>
      <p:sp>
        <p:nvSpPr>
          <p:cNvPr id="5" name="object 5"/>
          <p:cNvSpPr txBox="1"/>
          <p:nvPr>
            <p:custDataLst>
              <p:tags r:id="rId4"/>
            </p:custDataLst>
          </p:nvPr>
        </p:nvSpPr>
        <p:spPr>
          <a:xfrm>
            <a:off x="7649456" y="3568700"/>
            <a:ext cx="2392680" cy="751488"/>
          </a:xfrm>
          <a:prstGeom prst="rect">
            <a:avLst/>
          </a:prstGeom>
        </p:spPr>
        <p:txBody>
          <a:bodyPr vert="horz" wrap="square" lIns="0" tIns="12700" rIns="0" bIns="0" rtlCol="0">
            <a:spAutoFit/>
          </a:bodyPr>
          <a:lstStyle/>
          <a:p>
            <a:pPr marL="12700">
              <a:lnSpc>
                <a:spcPct val="100000"/>
              </a:lnSpc>
              <a:spcBef>
                <a:spcPts val="100"/>
              </a:spcBef>
            </a:pPr>
            <a:r>
              <a:rPr lang="fr-FR" sz="4800" spc="-85" dirty="0">
                <a:latin typeface="Roboto-Medium"/>
                <a:cs typeface="Roboto-Medium"/>
              </a:rPr>
              <a:t>Partie</a:t>
            </a:r>
            <a:r>
              <a:rPr lang="fr-FR" sz="4800" spc="-390" dirty="0">
                <a:latin typeface="Roboto-Medium"/>
                <a:cs typeface="Roboto-Medium"/>
              </a:rPr>
              <a:t> 2</a:t>
            </a:r>
            <a:endParaRPr lang="fr-FR" sz="4800" dirty="0">
              <a:latin typeface="Roboto-Medium"/>
              <a:cs typeface="Roboto-Medium"/>
            </a:endParaRPr>
          </a:p>
        </p:txBody>
      </p:sp>
      <p:sp>
        <p:nvSpPr>
          <p:cNvPr id="6" name="object 6"/>
          <p:cNvSpPr txBox="1"/>
          <p:nvPr>
            <p:custDataLst>
              <p:tags r:id="rId5"/>
            </p:custDataLst>
          </p:nvPr>
        </p:nvSpPr>
        <p:spPr>
          <a:xfrm>
            <a:off x="8426412" y="6664452"/>
            <a:ext cx="1605915" cy="330200"/>
          </a:xfrm>
          <a:prstGeom prst="rect">
            <a:avLst/>
          </a:prstGeom>
        </p:spPr>
        <p:txBody>
          <a:bodyPr vert="horz" wrap="square" lIns="0" tIns="12700" rIns="0" bIns="0" rtlCol="0">
            <a:spAutoFit/>
          </a:bodyPr>
          <a:lstStyle/>
          <a:p>
            <a:pPr marL="12700">
              <a:lnSpc>
                <a:spcPct val="100000"/>
              </a:lnSpc>
              <a:spcBef>
                <a:spcPts val="100"/>
              </a:spcBef>
            </a:pPr>
            <a:r>
              <a:rPr sz="2000" b="1" spc="-229" dirty="0">
                <a:solidFill>
                  <a:srgbClr val="1E7EB8"/>
                </a:solidFill>
                <a:latin typeface="Arial"/>
                <a:cs typeface="Arial"/>
              </a:rPr>
              <a:t>EMERGENCIES</a:t>
            </a:r>
            <a:endParaRPr sz="2000">
              <a:latin typeface="Arial"/>
              <a:cs typeface="Arial"/>
            </a:endParaRPr>
          </a:p>
        </p:txBody>
      </p:sp>
      <p:sp>
        <p:nvSpPr>
          <p:cNvPr id="7" name="object 7"/>
          <p:cNvSpPr txBox="1"/>
          <p:nvPr>
            <p:custDataLst>
              <p:tags r:id="rId6"/>
            </p:custDataLst>
          </p:nvPr>
        </p:nvSpPr>
        <p:spPr>
          <a:xfrm>
            <a:off x="9394812" y="6876288"/>
            <a:ext cx="631825" cy="193040"/>
          </a:xfrm>
          <a:prstGeom prst="rect">
            <a:avLst/>
          </a:prstGeom>
        </p:spPr>
        <p:txBody>
          <a:bodyPr vert="horz" wrap="square" lIns="0" tIns="12700" rIns="0" bIns="0" rtlCol="0">
            <a:spAutoFit/>
          </a:bodyPr>
          <a:lstStyle/>
          <a:p>
            <a:pPr marL="12700">
              <a:lnSpc>
                <a:spcPct val="100000"/>
              </a:lnSpc>
              <a:spcBef>
                <a:spcPts val="100"/>
              </a:spcBef>
            </a:pPr>
            <a:r>
              <a:rPr sz="1100" spc="-100" dirty="0">
                <a:solidFill>
                  <a:srgbClr val="1E7EB8"/>
                </a:solidFill>
                <a:latin typeface="Arial"/>
                <a:cs typeface="Arial"/>
              </a:rPr>
              <a:t>programme</a:t>
            </a:r>
            <a:endParaRPr sz="1100">
              <a:latin typeface="Arial"/>
              <a:cs typeface="Arial"/>
            </a:endParaRPr>
          </a:p>
        </p:txBody>
      </p:sp>
      <p:sp>
        <p:nvSpPr>
          <p:cNvPr id="8" name="object 8"/>
          <p:cNvSpPr txBox="1"/>
          <p:nvPr>
            <p:custDataLst>
              <p:tags r:id="rId7"/>
            </p:custDataLst>
          </p:nvPr>
        </p:nvSpPr>
        <p:spPr>
          <a:xfrm>
            <a:off x="6108700" y="4688107"/>
            <a:ext cx="4580255" cy="1614545"/>
          </a:xfrm>
          <a:prstGeom prst="rect">
            <a:avLst/>
          </a:prstGeom>
        </p:spPr>
        <p:txBody>
          <a:bodyPr vert="horz" wrap="square" lIns="0" tIns="13970" rIns="0" bIns="0" rtlCol="0">
            <a:spAutoFit/>
          </a:bodyPr>
          <a:lstStyle/>
          <a:p>
            <a:pPr marL="12700" marR="5080">
              <a:lnSpc>
                <a:spcPct val="99600"/>
              </a:lnSpc>
              <a:spcBef>
                <a:spcPts val="110"/>
              </a:spcBef>
            </a:pPr>
            <a:r>
              <a:rPr lang="fr-FR" sz="2600" spc="-5" dirty="0">
                <a:latin typeface="Roboto-Medium"/>
                <a:cs typeface="Roboto-Medium"/>
              </a:rPr>
              <a:t>Gestion des flambées épidémiques localisées au moyen d’une évaluation de la </a:t>
            </a:r>
            <a:r>
              <a:rPr sz="2600" spc="-5" dirty="0">
                <a:latin typeface="Roboto-Medium"/>
                <a:cs typeface="Roboto-Medium"/>
              </a:rPr>
              <a:t>situation</a:t>
            </a:r>
            <a:endParaRPr sz="2600" dirty="0">
              <a:latin typeface="Roboto-Medium"/>
              <a:cs typeface="Roboto-Medium"/>
            </a:endParaRPr>
          </a:p>
        </p:txBody>
      </p:sp>
      <p:sp>
        <p:nvSpPr>
          <p:cNvPr id="9" name="object 9"/>
          <p:cNvSpPr/>
          <p:nvPr>
            <p:custDataLst>
              <p:tags r:id="rId8"/>
            </p:custDataLst>
          </p:nvPr>
        </p:nvSpPr>
        <p:spPr>
          <a:xfrm>
            <a:off x="651264" y="1803400"/>
            <a:ext cx="4847836" cy="2971800"/>
          </a:xfrm>
          <a:prstGeom prst="rect">
            <a:avLst/>
          </a:prstGeom>
          <a:blipFill>
            <a:blip r:embed="rId11" cstate="email">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custDataLst>
              <p:tags r:id="rId1"/>
            </p:custDataLst>
          </p:nvPr>
        </p:nvSpPr>
        <p:spPr>
          <a:xfrm>
            <a:off x="116545" y="78933"/>
            <a:ext cx="6830355" cy="443711"/>
          </a:xfrm>
          <a:prstGeom prst="rect">
            <a:avLst/>
          </a:prstGeom>
        </p:spPr>
        <p:txBody>
          <a:bodyPr vert="horz" wrap="square" lIns="0" tIns="12700" rIns="0" bIns="0" rtlCol="0">
            <a:spAutoFit/>
          </a:bodyPr>
          <a:lstStyle/>
          <a:p>
            <a:pPr marL="12700">
              <a:lnSpc>
                <a:spcPct val="100000"/>
              </a:lnSpc>
              <a:spcBef>
                <a:spcPts val="100"/>
              </a:spcBef>
            </a:pPr>
            <a:r>
              <a:rPr lang="fr-FR" sz="2800" spc="-25" dirty="0"/>
              <a:t>Les MSPMS – aperçu général</a:t>
            </a:r>
            <a:endParaRPr lang="fr-FR" sz="2800" dirty="0"/>
          </a:p>
        </p:txBody>
      </p:sp>
      <p:grpSp>
        <p:nvGrpSpPr>
          <p:cNvPr id="5" name="object 5"/>
          <p:cNvGrpSpPr/>
          <p:nvPr>
            <p:custDataLst>
              <p:tags r:id="rId2"/>
            </p:custDataLst>
          </p:nvPr>
        </p:nvGrpSpPr>
        <p:grpSpPr>
          <a:xfrm>
            <a:off x="6508158" y="91071"/>
            <a:ext cx="3949065" cy="556260"/>
            <a:chOff x="6508158" y="91071"/>
            <a:chExt cx="3949065" cy="556260"/>
          </a:xfrm>
        </p:grpSpPr>
        <p:sp>
          <p:nvSpPr>
            <p:cNvPr id="6" name="object 6"/>
            <p:cNvSpPr/>
            <p:nvPr/>
          </p:nvSpPr>
          <p:spPr>
            <a:xfrm>
              <a:off x="6508158" y="91071"/>
              <a:ext cx="3734669" cy="556056"/>
            </a:xfrm>
            <a:prstGeom prst="rect">
              <a:avLst/>
            </a:prstGeom>
            <a:blipFill>
              <a:blip r:embed="rId11" cstate="print"/>
              <a:stretch>
                <a:fillRect/>
              </a:stretch>
            </a:blipFill>
          </p:spPr>
          <p:txBody>
            <a:bodyPr wrap="square" lIns="0" tIns="0" rIns="0" bIns="0" rtlCol="0"/>
            <a:lstStyle/>
            <a:p>
              <a:endParaRPr/>
            </a:p>
          </p:txBody>
        </p:sp>
        <p:sp>
          <p:nvSpPr>
            <p:cNvPr id="7" name="object 7"/>
            <p:cNvSpPr/>
            <p:nvPr/>
          </p:nvSpPr>
          <p:spPr>
            <a:xfrm>
              <a:off x="6578770" y="91856"/>
              <a:ext cx="3641725" cy="532765"/>
            </a:xfrm>
            <a:custGeom>
              <a:avLst/>
              <a:gdLst/>
              <a:ahLst/>
              <a:cxnLst/>
              <a:rect l="l" t="t" r="r" b="b"/>
              <a:pathLst>
                <a:path w="3641725" h="532765">
                  <a:moveTo>
                    <a:pt x="3641102" y="0"/>
                  </a:moveTo>
                  <a:lnTo>
                    <a:pt x="0" y="0"/>
                  </a:lnTo>
                  <a:lnTo>
                    <a:pt x="593483" y="532206"/>
                  </a:lnTo>
                  <a:lnTo>
                    <a:pt x="3641102" y="532206"/>
                  </a:lnTo>
                  <a:lnTo>
                    <a:pt x="3641102" y="0"/>
                  </a:lnTo>
                  <a:close/>
                </a:path>
              </a:pathLst>
            </a:custGeom>
            <a:solidFill>
              <a:srgbClr val="A24B19"/>
            </a:solidFill>
          </p:spPr>
          <p:txBody>
            <a:bodyPr wrap="square" lIns="0" tIns="0" rIns="0" bIns="0" rtlCol="0"/>
            <a:lstStyle/>
            <a:p>
              <a:endParaRPr/>
            </a:p>
          </p:txBody>
        </p:sp>
        <p:sp>
          <p:nvSpPr>
            <p:cNvPr id="8" name="object 8"/>
            <p:cNvSpPr/>
            <p:nvPr/>
          </p:nvSpPr>
          <p:spPr>
            <a:xfrm>
              <a:off x="6746087" y="91071"/>
              <a:ext cx="3707930" cy="556056"/>
            </a:xfrm>
            <a:prstGeom prst="rect">
              <a:avLst/>
            </a:prstGeom>
            <a:blipFill>
              <a:blip r:embed="rId12" cstate="print"/>
              <a:stretch>
                <a:fillRect/>
              </a:stretch>
            </a:blipFill>
          </p:spPr>
          <p:txBody>
            <a:bodyPr wrap="square" lIns="0" tIns="0" rIns="0" bIns="0" rtlCol="0"/>
            <a:lstStyle/>
            <a:p>
              <a:endParaRPr/>
            </a:p>
          </p:txBody>
        </p:sp>
        <p:sp>
          <p:nvSpPr>
            <p:cNvPr id="9" name="object 9"/>
            <p:cNvSpPr/>
            <p:nvPr/>
          </p:nvSpPr>
          <p:spPr>
            <a:xfrm>
              <a:off x="6815582" y="91858"/>
              <a:ext cx="3641725" cy="532765"/>
            </a:xfrm>
            <a:custGeom>
              <a:avLst/>
              <a:gdLst/>
              <a:ahLst/>
              <a:cxnLst/>
              <a:rect l="l" t="t" r="r" b="b"/>
              <a:pathLst>
                <a:path w="3641725" h="532765">
                  <a:moveTo>
                    <a:pt x="3641344" y="52679"/>
                  </a:moveTo>
                  <a:lnTo>
                    <a:pt x="3641102" y="52679"/>
                  </a:lnTo>
                  <a:lnTo>
                    <a:pt x="3641102" y="0"/>
                  </a:lnTo>
                  <a:lnTo>
                    <a:pt x="0" y="0"/>
                  </a:lnTo>
                  <a:lnTo>
                    <a:pt x="236715" y="212280"/>
                  </a:lnTo>
                  <a:lnTo>
                    <a:pt x="236715" y="442417"/>
                  </a:lnTo>
                  <a:lnTo>
                    <a:pt x="493344" y="442417"/>
                  </a:lnTo>
                  <a:lnTo>
                    <a:pt x="593483" y="532206"/>
                  </a:lnTo>
                  <a:lnTo>
                    <a:pt x="3641102" y="532206"/>
                  </a:lnTo>
                  <a:lnTo>
                    <a:pt x="3641102" y="442417"/>
                  </a:lnTo>
                  <a:lnTo>
                    <a:pt x="3641344" y="442417"/>
                  </a:lnTo>
                  <a:lnTo>
                    <a:pt x="3641344" y="52679"/>
                  </a:lnTo>
                  <a:close/>
                </a:path>
              </a:pathLst>
            </a:custGeom>
            <a:solidFill>
              <a:srgbClr val="D86422"/>
            </a:solidFill>
          </p:spPr>
          <p:txBody>
            <a:bodyPr wrap="square" lIns="0" tIns="0" rIns="0" bIns="0" rtlCol="0"/>
            <a:lstStyle/>
            <a:p>
              <a:endParaRPr/>
            </a:p>
          </p:txBody>
        </p:sp>
      </p:grpSp>
      <p:sp>
        <p:nvSpPr>
          <p:cNvPr id="10" name="object 10"/>
          <p:cNvSpPr txBox="1"/>
          <p:nvPr>
            <p:custDataLst>
              <p:tags r:id="rId3"/>
            </p:custDataLst>
          </p:nvPr>
        </p:nvSpPr>
        <p:spPr>
          <a:xfrm>
            <a:off x="7981937" y="225043"/>
            <a:ext cx="2310130" cy="299720"/>
          </a:xfrm>
          <a:prstGeom prst="rect">
            <a:avLst/>
          </a:prstGeom>
        </p:spPr>
        <p:txBody>
          <a:bodyPr vert="horz" wrap="square" lIns="0" tIns="12700" rIns="0" bIns="0" rtlCol="0">
            <a:spAutoFit/>
          </a:bodyPr>
          <a:lstStyle/>
          <a:p>
            <a:pPr marL="12700">
              <a:lnSpc>
                <a:spcPct val="100000"/>
              </a:lnSpc>
              <a:spcBef>
                <a:spcPts val="100"/>
              </a:spcBef>
            </a:pPr>
            <a:r>
              <a:rPr lang="fr-FR" sz="1800" spc="-65" dirty="0">
                <a:solidFill>
                  <a:srgbClr val="FFFFFF"/>
                </a:solidFill>
                <a:latin typeface="Arial Black"/>
                <a:cs typeface="Arial Black"/>
              </a:rPr>
              <a:t>POUR SIMULATION</a:t>
            </a:r>
            <a:endParaRPr lang="fr-FR" sz="1800" dirty="0">
              <a:latin typeface="Arial Black"/>
              <a:cs typeface="Arial Black"/>
            </a:endParaRPr>
          </a:p>
        </p:txBody>
      </p:sp>
      <p:sp>
        <p:nvSpPr>
          <p:cNvPr id="12" name="object 12"/>
          <p:cNvSpPr/>
          <p:nvPr>
            <p:custDataLst>
              <p:tags r:id="rId4"/>
            </p:custDataLst>
          </p:nvPr>
        </p:nvSpPr>
        <p:spPr>
          <a:xfrm>
            <a:off x="8703992" y="3556000"/>
            <a:ext cx="1834147" cy="2839527"/>
          </a:xfrm>
          <a:prstGeom prst="rect">
            <a:avLst/>
          </a:prstGeom>
          <a:blipFill>
            <a:blip r:embed="rId13" cstate="print"/>
            <a:stretch>
              <a:fillRect/>
            </a:stretch>
          </a:blipFill>
        </p:spPr>
        <p:txBody>
          <a:bodyPr wrap="square" lIns="0" tIns="0" rIns="0" bIns="0" rtlCol="0"/>
          <a:lstStyle/>
          <a:p>
            <a:endParaRPr/>
          </a:p>
        </p:txBody>
      </p:sp>
      <p:sp>
        <p:nvSpPr>
          <p:cNvPr id="15" name="object 3">
            <a:extLst>
              <a:ext uri="{FF2B5EF4-FFF2-40B4-BE49-F238E27FC236}">
                <a16:creationId xmlns:a16="http://schemas.microsoft.com/office/drawing/2014/main" id="{ECDF9C8F-190F-4303-A02D-7450B524AF90}"/>
              </a:ext>
            </a:extLst>
          </p:cNvPr>
          <p:cNvSpPr/>
          <p:nvPr>
            <p:custDataLst>
              <p:tags r:id="rId5"/>
            </p:custDataLst>
          </p:nvPr>
        </p:nvSpPr>
        <p:spPr>
          <a:xfrm>
            <a:off x="119835" y="884204"/>
            <a:ext cx="8437106" cy="6329395"/>
          </a:xfrm>
          <a:custGeom>
            <a:avLst/>
            <a:gdLst/>
            <a:ahLst/>
            <a:cxnLst/>
            <a:rect l="l" t="t" r="r" b="b"/>
            <a:pathLst>
              <a:path w="7287259" h="5500370">
                <a:moveTo>
                  <a:pt x="7286716" y="0"/>
                </a:moveTo>
                <a:lnTo>
                  <a:pt x="0" y="0"/>
                </a:lnTo>
                <a:lnTo>
                  <a:pt x="0" y="5500254"/>
                </a:lnTo>
                <a:lnTo>
                  <a:pt x="7286716" y="5500254"/>
                </a:lnTo>
                <a:lnTo>
                  <a:pt x="7286716" y="0"/>
                </a:lnTo>
                <a:close/>
              </a:path>
            </a:pathLst>
          </a:custGeom>
          <a:solidFill>
            <a:srgbClr val="DEDEDE"/>
          </a:solidFill>
        </p:spPr>
        <p:txBody>
          <a:bodyPr wrap="square" lIns="0" tIns="0" rIns="0" bIns="0" rtlCol="0"/>
          <a:lstStyle/>
          <a:p>
            <a:pPr marL="12700">
              <a:lnSpc>
                <a:spcPct val="100000"/>
              </a:lnSpc>
              <a:tabLst>
                <a:tab pos="240665" algn="l"/>
                <a:tab pos="241300" algn="l"/>
              </a:tabLst>
            </a:pPr>
            <a:r>
              <a:rPr lang="fr-FR" sz="1600" dirty="0">
                <a:solidFill>
                  <a:srgbClr val="231F20"/>
                </a:solidFill>
                <a:latin typeface="Roboto"/>
                <a:cs typeface="Roboto"/>
              </a:rPr>
              <a:t>Les mesures de santé publique comportent :</a:t>
            </a:r>
          </a:p>
          <a:p>
            <a:pPr marL="480695" lvl="1" indent="-228600">
              <a:lnSpc>
                <a:spcPct val="100000"/>
              </a:lnSpc>
              <a:buChar char="•"/>
              <a:tabLst>
                <a:tab pos="480059" algn="l"/>
                <a:tab pos="480695" algn="l"/>
              </a:tabLst>
            </a:pPr>
            <a:r>
              <a:rPr lang="fr-FR" sz="1600" dirty="0">
                <a:solidFill>
                  <a:srgbClr val="231F20"/>
                </a:solidFill>
                <a:latin typeface="Roboto"/>
                <a:cs typeface="Roboto"/>
              </a:rPr>
              <a:t>des mesures de protection personnelles (hygiène des mains, </a:t>
            </a:r>
            <a:r>
              <a:rPr lang="fr-FR" sz="1600" spc="-10" dirty="0">
                <a:solidFill>
                  <a:srgbClr val="231F20"/>
                </a:solidFill>
                <a:latin typeface="Roboto"/>
                <a:cs typeface="Roboto"/>
              </a:rPr>
              <a:t>hygiène respiratoire</a:t>
            </a:r>
            <a:r>
              <a:rPr lang="fr-FR" sz="1600" dirty="0">
                <a:solidFill>
                  <a:srgbClr val="231F20"/>
                </a:solidFill>
                <a:latin typeface="Roboto"/>
                <a:cs typeface="Roboto"/>
              </a:rPr>
              <a:t>, masques, etc.) ;</a:t>
            </a:r>
          </a:p>
          <a:p>
            <a:pPr marL="480695" lvl="1" indent="-228600">
              <a:lnSpc>
                <a:spcPct val="100000"/>
              </a:lnSpc>
              <a:buChar char="•"/>
              <a:tabLst>
                <a:tab pos="480059" algn="l"/>
                <a:tab pos="480695" algn="l"/>
              </a:tabLst>
            </a:pPr>
            <a:r>
              <a:rPr lang="fr-FR" sz="1600" spc="-10" dirty="0">
                <a:solidFill>
                  <a:srgbClr val="231F20"/>
                </a:solidFill>
                <a:latin typeface="Roboto"/>
                <a:cs typeface="Roboto"/>
              </a:rPr>
              <a:t>des mesures environnementales ;</a:t>
            </a:r>
            <a:endParaRPr lang="fr-FR" sz="1600" dirty="0">
              <a:solidFill>
                <a:srgbClr val="231F20"/>
              </a:solidFill>
              <a:latin typeface="Roboto"/>
              <a:cs typeface="Roboto"/>
            </a:endParaRPr>
          </a:p>
          <a:p>
            <a:pPr marL="480695" lvl="1" indent="-228600">
              <a:lnSpc>
                <a:spcPct val="100000"/>
              </a:lnSpc>
              <a:buChar char="•"/>
              <a:tabLst>
                <a:tab pos="480059" algn="l"/>
                <a:tab pos="480695" algn="l"/>
              </a:tabLst>
            </a:pPr>
            <a:r>
              <a:rPr lang="fr-FR" sz="1600" spc="-10" dirty="0">
                <a:solidFill>
                  <a:srgbClr val="231F20"/>
                </a:solidFill>
                <a:latin typeface="Roboto"/>
                <a:cs typeface="Roboto"/>
              </a:rPr>
              <a:t>des mesures </a:t>
            </a:r>
            <a:r>
              <a:rPr lang="fr-FR" sz="1600" dirty="0">
                <a:solidFill>
                  <a:srgbClr val="231F20"/>
                </a:solidFill>
                <a:latin typeface="Roboto"/>
                <a:cs typeface="Roboto"/>
              </a:rPr>
              <a:t>de distanciation physique ;</a:t>
            </a:r>
          </a:p>
          <a:p>
            <a:pPr marL="480695" lvl="1" indent="-228600">
              <a:lnSpc>
                <a:spcPct val="100000"/>
              </a:lnSpc>
              <a:buChar char="•"/>
              <a:tabLst>
                <a:tab pos="480059" algn="l"/>
                <a:tab pos="480695" algn="l"/>
              </a:tabLst>
            </a:pPr>
            <a:r>
              <a:rPr lang="fr-FR" sz="1600" spc="-10" dirty="0">
                <a:solidFill>
                  <a:srgbClr val="231F20"/>
                </a:solidFill>
                <a:latin typeface="Roboto"/>
                <a:cs typeface="Roboto"/>
              </a:rPr>
              <a:t>des mesures relatives aux voyages</a:t>
            </a:r>
            <a:r>
              <a:rPr lang="fr-FR" sz="1600" spc="-5" dirty="0">
                <a:solidFill>
                  <a:srgbClr val="231F20"/>
                </a:solidFill>
                <a:latin typeface="Roboto"/>
                <a:cs typeface="Roboto"/>
              </a:rPr>
              <a:t>.</a:t>
            </a:r>
            <a:endParaRPr lang="fr-FR" sz="1600" dirty="0">
              <a:solidFill>
                <a:srgbClr val="231F20"/>
              </a:solidFill>
              <a:latin typeface="Roboto"/>
              <a:cs typeface="Roboto"/>
            </a:endParaRPr>
          </a:p>
          <a:p>
            <a:pPr lvl="1">
              <a:lnSpc>
                <a:spcPct val="100000"/>
              </a:lnSpc>
              <a:spcBef>
                <a:spcPts val="55"/>
              </a:spcBef>
              <a:buClr>
                <a:srgbClr val="231F20"/>
              </a:buClr>
              <a:buFont typeface="Roboto"/>
              <a:buChar char="•"/>
            </a:pPr>
            <a:endParaRPr lang="fr-FR" sz="1200" dirty="0">
              <a:solidFill>
                <a:srgbClr val="231F20"/>
              </a:solidFill>
              <a:latin typeface="Roboto"/>
              <a:cs typeface="Roboto"/>
            </a:endParaRPr>
          </a:p>
          <a:p>
            <a:pPr marL="241300" marR="7620" indent="-228600" algn="just">
              <a:lnSpc>
                <a:spcPct val="100000"/>
              </a:lnSpc>
              <a:buChar char="•"/>
              <a:tabLst>
                <a:tab pos="241300" algn="l"/>
              </a:tabLst>
            </a:pPr>
            <a:r>
              <a:rPr lang="fr-FR" sz="1600" dirty="0">
                <a:solidFill>
                  <a:srgbClr val="231F20"/>
                </a:solidFill>
                <a:latin typeface="Roboto"/>
                <a:cs typeface="Roboto"/>
              </a:rPr>
              <a:t>Les mesures de distanciation physique peuvent s’appliquer aux personnes (p. ex. isolement des cas et mise en quarantaine des contacts) </a:t>
            </a:r>
            <a:r>
              <a:rPr lang="fr-FR" sz="1600" spc="-5" dirty="0">
                <a:solidFill>
                  <a:srgbClr val="231F20"/>
                </a:solidFill>
                <a:latin typeface="Roboto"/>
              </a:rPr>
              <a:t>ou aux communautés, </a:t>
            </a:r>
            <a:r>
              <a:rPr lang="fr-FR" sz="1600" dirty="0">
                <a:solidFill>
                  <a:srgbClr val="231F20"/>
                </a:solidFill>
                <a:latin typeface="Roboto"/>
              </a:rPr>
              <a:t>à des segments spécifiques de la population ou à la population dans son ensemble</a:t>
            </a:r>
            <a:r>
              <a:rPr lang="fr-FR" sz="1600" spc="-5" dirty="0">
                <a:solidFill>
                  <a:srgbClr val="231F20"/>
                </a:solidFill>
                <a:latin typeface="Roboto"/>
              </a:rPr>
              <a:t>.</a:t>
            </a:r>
          </a:p>
          <a:p>
            <a:pPr marL="241300" marR="7620" indent="-228600" algn="just">
              <a:lnSpc>
                <a:spcPct val="100000"/>
              </a:lnSpc>
              <a:buChar char="•"/>
              <a:tabLst>
                <a:tab pos="241300" algn="l"/>
              </a:tabLst>
            </a:pPr>
            <a:endParaRPr lang="fr-FR" sz="1600" spc="-5" dirty="0">
              <a:solidFill>
                <a:srgbClr val="231F20"/>
              </a:solidFill>
              <a:latin typeface="Roboto"/>
            </a:endParaRPr>
          </a:p>
          <a:p>
            <a:pPr marL="241300" marR="7620" indent="-228600" algn="just">
              <a:lnSpc>
                <a:spcPct val="100000"/>
              </a:lnSpc>
              <a:buChar char="•"/>
              <a:tabLst>
                <a:tab pos="241300" algn="l"/>
              </a:tabLst>
            </a:pPr>
            <a:r>
              <a:rPr lang="fr-FR" sz="1600" spc="-5" dirty="0">
                <a:solidFill>
                  <a:srgbClr val="231F20"/>
                </a:solidFill>
                <a:latin typeface="Roboto"/>
              </a:rPr>
              <a:t>Un certain nombre de pays ont mis en place des MSPMS supplémentaires à grande échelle, notamment des restrictions de circulation, la fermeture d’écoles et d’entreprises, </a:t>
            </a:r>
            <a:r>
              <a:rPr lang="fr-FR" sz="1600" b="0" i="0" u="none" strike="noStrike" baseline="0" dirty="0">
                <a:solidFill>
                  <a:srgbClr val="231F20"/>
                </a:solidFill>
                <a:latin typeface="Roboto"/>
              </a:rPr>
              <a:t>la mise en quarantaine de zones géographiques et des restrictions aux voyages internationaux</a:t>
            </a:r>
            <a:r>
              <a:rPr lang="fr-FR" sz="1600" spc="-5" dirty="0">
                <a:solidFill>
                  <a:srgbClr val="231F20"/>
                </a:solidFill>
                <a:latin typeface="Roboto"/>
              </a:rPr>
              <a:t>. Ces mesures sont parfois désignées par le terme « confinement ».</a:t>
            </a:r>
          </a:p>
          <a:p>
            <a:pPr marL="12700" marR="7620" algn="just">
              <a:lnSpc>
                <a:spcPct val="100000"/>
              </a:lnSpc>
              <a:tabLst>
                <a:tab pos="241300" algn="l"/>
              </a:tabLst>
            </a:pPr>
            <a:endParaRPr lang="fr-FR" sz="1600" spc="-5" dirty="0">
              <a:solidFill>
                <a:srgbClr val="231F20"/>
              </a:solidFill>
              <a:latin typeface="Roboto"/>
            </a:endParaRPr>
          </a:p>
          <a:p>
            <a:pPr marL="241300" marR="7620" indent="-228600" algn="just">
              <a:lnSpc>
                <a:spcPct val="100000"/>
              </a:lnSpc>
              <a:buChar char="•"/>
              <a:tabLst>
                <a:tab pos="241300" algn="l"/>
              </a:tabLst>
            </a:pPr>
            <a:r>
              <a:rPr lang="fr-FR" sz="1600" b="0" i="0" u="none" strike="noStrike" baseline="0" dirty="0">
                <a:solidFill>
                  <a:srgbClr val="231F20"/>
                </a:solidFill>
                <a:latin typeface="Roboto"/>
              </a:rPr>
              <a:t>Les MSPMS doivent </a:t>
            </a:r>
            <a:r>
              <a:rPr lang="fr-FR" sz="1600" dirty="0">
                <a:solidFill>
                  <a:srgbClr val="231F20"/>
                </a:solidFill>
                <a:latin typeface="Roboto"/>
              </a:rPr>
              <a:t>être continuellement ajustées selon </a:t>
            </a:r>
            <a:r>
              <a:rPr lang="fr-FR" sz="1600" b="0" i="0" u="none" strike="noStrike" baseline="0" dirty="0">
                <a:solidFill>
                  <a:srgbClr val="231F20"/>
                </a:solidFill>
                <a:latin typeface="Roboto"/>
              </a:rPr>
              <a:t>l’intensité de la transmission et la capacité du système de santé au niveau du pays et au niveau infranational. </a:t>
            </a:r>
            <a:endParaRPr lang="fr-FR" sz="1600" spc="-5" dirty="0">
              <a:solidFill>
                <a:srgbClr val="231F20"/>
              </a:solidFill>
              <a:latin typeface="Roboto"/>
            </a:endParaRPr>
          </a:p>
          <a:p>
            <a:pPr marL="241300" marR="6985" indent="-228600" algn="just">
              <a:lnSpc>
                <a:spcPct val="100000"/>
              </a:lnSpc>
              <a:buChar char="•"/>
              <a:tabLst>
                <a:tab pos="241300" algn="l"/>
              </a:tabLst>
            </a:pPr>
            <a:endParaRPr lang="fr-FR" sz="1600" spc="-5" dirty="0">
              <a:solidFill>
                <a:srgbClr val="231F20"/>
              </a:solidFill>
              <a:latin typeface="Roboto"/>
            </a:endParaRPr>
          </a:p>
          <a:p>
            <a:pPr marL="241300" marR="6985" indent="-228600" algn="just">
              <a:lnSpc>
                <a:spcPct val="100000"/>
              </a:lnSpc>
              <a:buChar char="•"/>
              <a:tabLst>
                <a:tab pos="241300" algn="l"/>
              </a:tabLst>
            </a:pPr>
            <a:r>
              <a:rPr lang="fr-FR" sz="1600" dirty="0">
                <a:solidFill>
                  <a:srgbClr val="231F20"/>
                </a:solidFill>
                <a:effectLst/>
                <a:latin typeface="Roboto"/>
                <a:ea typeface="Calibri" panose="020F0502020204030204" pitchFamily="34" charset="0"/>
                <a:cs typeface="Times New Roman" panose="02020603050405020304" pitchFamily="18" charset="0"/>
              </a:rPr>
              <a:t>La décision d’instaurer, d’adapter ou de lever les MSPMS doit se fonder principalement sur une évaluation de la situation relative à l’intensité de la transmission et à la capacité de riposte du système de santé, mais elle doit être aussi envisagée en fonction des effets que ces mesures pourraient avoir sur le bien-être général de la société et des personnes.</a:t>
            </a:r>
            <a:endParaRPr lang="fr-FR" sz="1600" dirty="0">
              <a:solidFill>
                <a:srgbClr val="231F20"/>
              </a:solidFill>
              <a:latin typeface="Roboto"/>
              <a:cs typeface="Roboto"/>
            </a:endParaRPr>
          </a:p>
          <a:p>
            <a:pPr marL="241300" marR="6985" indent="-228600" algn="just">
              <a:lnSpc>
                <a:spcPct val="100000"/>
              </a:lnSpc>
              <a:buChar char="•"/>
              <a:tabLst>
                <a:tab pos="241300" algn="l"/>
              </a:tabLst>
            </a:pPr>
            <a:endParaRPr lang="fr-FR" sz="1600" dirty="0">
              <a:solidFill>
                <a:srgbClr val="231F20"/>
              </a:solidFill>
              <a:latin typeface="Roboto"/>
              <a:cs typeface="Roboto"/>
            </a:endParaRPr>
          </a:p>
          <a:p>
            <a:pPr marL="241300" marR="6985" indent="-228600" algn="just">
              <a:lnSpc>
                <a:spcPct val="100000"/>
              </a:lnSpc>
              <a:buChar char="•"/>
              <a:tabLst>
                <a:tab pos="241300" algn="l"/>
              </a:tabLst>
            </a:pPr>
            <a:r>
              <a:rPr lang="fr-FR" sz="1600" dirty="0">
                <a:solidFill>
                  <a:srgbClr val="231F20"/>
                </a:solidFill>
                <a:effectLst/>
                <a:latin typeface="Roboto"/>
                <a:ea typeface="Calibri" panose="020F0502020204030204" pitchFamily="34" charset="0"/>
                <a:cs typeface="Times New Roman" panose="02020603050405020304" pitchFamily="18" charset="0"/>
              </a:rPr>
              <a:t>Au moment d’ajuster les MSPMS, les communautés doivent être pleinement consultées et engagées avant de procéder aux changements</a:t>
            </a:r>
            <a:r>
              <a:rPr lang="fr-FR" sz="1600" dirty="0">
                <a:solidFill>
                  <a:srgbClr val="231F20"/>
                </a:solidFill>
                <a:latin typeface="Roboto"/>
                <a:cs typeface="Roboto"/>
              </a:rPr>
              <a:t>.</a:t>
            </a:r>
          </a:p>
        </p:txBody>
      </p:sp>
      <p:sp>
        <p:nvSpPr>
          <p:cNvPr id="16" name="Rectangle 15">
            <a:extLst>
              <a:ext uri="{FF2B5EF4-FFF2-40B4-BE49-F238E27FC236}">
                <a16:creationId xmlns:a16="http://schemas.microsoft.com/office/drawing/2014/main" id="{75EB88AD-2BDA-4EF2-959E-6373A8BBE348}"/>
              </a:ext>
            </a:extLst>
          </p:cNvPr>
          <p:cNvSpPr/>
          <p:nvPr>
            <p:custDataLst>
              <p:tags r:id="rId6"/>
            </p:custDataLst>
          </p:nvPr>
        </p:nvSpPr>
        <p:spPr>
          <a:xfrm>
            <a:off x="8535030" y="1204874"/>
            <a:ext cx="2209800" cy="2308324"/>
          </a:xfrm>
          <a:prstGeom prst="rect">
            <a:avLst/>
          </a:prstGeom>
        </p:spPr>
        <p:txBody>
          <a:bodyPr wrap="square">
            <a:spAutoFit/>
          </a:bodyPr>
          <a:lstStyle/>
          <a:p>
            <a:pPr marL="12700" lvl="0" algn="ctr">
              <a:spcBef>
                <a:spcPts val="1440"/>
              </a:spcBef>
            </a:pPr>
            <a:r>
              <a:rPr lang="fr-FR" sz="1600" b="1" spc="-30" dirty="0">
                <a:solidFill>
                  <a:srgbClr val="231F20"/>
                </a:solidFill>
                <a:latin typeface="Roboto"/>
                <a:cs typeface="Roboto"/>
              </a:rPr>
              <a:t>Les mesures de santé publique et les mesures sociales (MSPMS) se sont avérées cruciales pour limiter la transmission de la COVID-19 et le nombre de décès.</a:t>
            </a:r>
          </a:p>
        </p:txBody>
      </p:sp>
      <p:sp>
        <p:nvSpPr>
          <p:cNvPr id="13" name="object 5">
            <a:extLst>
              <a:ext uri="{FF2B5EF4-FFF2-40B4-BE49-F238E27FC236}">
                <a16:creationId xmlns:a16="http://schemas.microsoft.com/office/drawing/2014/main" id="{1A8CC372-A9B5-45C1-B9F2-4D8B78E39479}"/>
              </a:ext>
            </a:extLst>
          </p:cNvPr>
          <p:cNvSpPr txBox="1">
            <a:spLocks noGrp="1"/>
          </p:cNvSpPr>
          <p:nvPr>
            <p:ph type="ftr" sz="quarter" idx="5"/>
            <p:custDataLst>
              <p:tags r:id="rId7"/>
            </p:custDataLst>
          </p:nvPr>
        </p:nvSpPr>
        <p:spPr>
          <a:xfrm>
            <a:off x="65580" y="7351688"/>
            <a:ext cx="1928320" cy="166712"/>
          </a:xfrm>
          <a:prstGeom prst="rect">
            <a:avLst/>
          </a:prstGeom>
        </p:spPr>
        <p:txBody>
          <a:bodyPr vert="horz" wrap="square" lIns="0" tIns="0" rIns="0" bIns="0" rtlCol="0">
            <a:spAutoFit/>
          </a:bodyPr>
          <a:lstStyle/>
          <a:p>
            <a:pPr marL="12700">
              <a:lnSpc>
                <a:spcPts val="1315"/>
              </a:lnSpc>
            </a:pPr>
            <a:r>
              <a:rPr lang="fr-FR" spc="-40" dirty="0"/>
              <a:t>EXERCICE DE </a:t>
            </a:r>
            <a:r>
              <a:rPr lang="fr-FR" spc="-45" dirty="0"/>
              <a:t>SIMULATION</a:t>
            </a:r>
            <a:endParaRPr lang="fr-FR" spc="-40" dirty="0"/>
          </a:p>
        </p:txBody>
      </p:sp>
      <p:sp>
        <p:nvSpPr>
          <p:cNvPr id="14" name="object 12">
            <a:extLst>
              <a:ext uri="{FF2B5EF4-FFF2-40B4-BE49-F238E27FC236}">
                <a16:creationId xmlns:a16="http://schemas.microsoft.com/office/drawing/2014/main" id="{CB575FA3-4437-4B0D-8223-E5156D995342}"/>
              </a:ext>
            </a:extLst>
          </p:cNvPr>
          <p:cNvSpPr txBox="1">
            <a:spLocks noGrp="1"/>
          </p:cNvSpPr>
          <p:nvPr>
            <p:ph type="sldNum" sz="quarter" idx="7"/>
            <p:custDataLst>
              <p:tags r:id="rId8"/>
            </p:custDataLst>
          </p:nvPr>
        </p:nvSpPr>
        <p:spPr>
          <a:xfrm>
            <a:off x="9999661" y="7362521"/>
            <a:ext cx="541909" cy="155879"/>
          </a:xfrm>
          <a:prstGeom prst="rect">
            <a:avLst/>
          </a:prstGeom>
        </p:spPr>
        <p:txBody>
          <a:bodyPr vert="horz" wrap="square" lIns="0" tIns="0" rIns="0" bIns="0" rtlCol="0">
            <a:spAutoFit/>
          </a:bodyPr>
          <a:lstStyle/>
          <a:p>
            <a:pPr marL="11139" defTabSz="802020">
              <a:lnSpc>
                <a:spcPts val="1250"/>
              </a:lnSpc>
            </a:pPr>
            <a:r>
              <a:rPr lang="fr-FR" spc="-4" dirty="0">
                <a:solidFill>
                  <a:prstClr val="white"/>
                </a:solidFill>
              </a:rPr>
              <a:t>page</a:t>
            </a:r>
            <a:r>
              <a:rPr lang="fr-FR" spc="-48" dirty="0">
                <a:solidFill>
                  <a:prstClr val="white"/>
                </a:solidFill>
              </a:rPr>
              <a:t> </a:t>
            </a:r>
            <a:fld id="{81D60167-4931-47E6-BA6A-407CBD079E47}" type="slidenum">
              <a:rPr lang="fr-FR">
                <a:solidFill>
                  <a:prstClr val="white"/>
                </a:solidFill>
              </a:rPr>
              <a:pPr marL="11139" defTabSz="802020">
                <a:lnSpc>
                  <a:spcPts val="1250"/>
                </a:lnSpc>
              </a:pPr>
              <a:t>15</a:t>
            </a:fld>
            <a:endParaRPr lang="fr-FR" dirty="0">
              <a:solidFill>
                <a:prstClr val="white"/>
              </a:solidFill>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custDataLst>
              <p:tags r:id="rId1"/>
            </p:custDataLst>
          </p:nvPr>
        </p:nvSpPr>
        <p:spPr>
          <a:xfrm>
            <a:off x="368156" y="78933"/>
            <a:ext cx="5054744" cy="505267"/>
          </a:xfrm>
          <a:prstGeom prst="rect">
            <a:avLst/>
          </a:prstGeom>
        </p:spPr>
        <p:txBody>
          <a:bodyPr vert="horz" wrap="square" lIns="0" tIns="12700" rIns="0" bIns="0" rtlCol="0">
            <a:spAutoFit/>
          </a:bodyPr>
          <a:lstStyle/>
          <a:p>
            <a:pPr marL="12700">
              <a:lnSpc>
                <a:spcPct val="100000"/>
              </a:lnSpc>
              <a:spcBef>
                <a:spcPts val="100"/>
              </a:spcBef>
            </a:pPr>
            <a:r>
              <a:rPr lang="fr-FR" sz="3200" spc="-25" dirty="0"/>
              <a:t>Évaluation de la situation</a:t>
            </a:r>
            <a:endParaRPr lang="fr-FR" sz="3200" dirty="0"/>
          </a:p>
        </p:txBody>
      </p:sp>
      <p:grpSp>
        <p:nvGrpSpPr>
          <p:cNvPr id="3" name="object 3"/>
          <p:cNvGrpSpPr/>
          <p:nvPr>
            <p:custDataLst>
              <p:tags r:id="rId2"/>
            </p:custDataLst>
          </p:nvPr>
        </p:nvGrpSpPr>
        <p:grpSpPr>
          <a:xfrm>
            <a:off x="6508158" y="91071"/>
            <a:ext cx="3949065" cy="556260"/>
            <a:chOff x="6508158" y="91071"/>
            <a:chExt cx="3949065" cy="556260"/>
          </a:xfrm>
        </p:grpSpPr>
        <p:sp>
          <p:nvSpPr>
            <p:cNvPr id="4" name="object 4"/>
            <p:cNvSpPr/>
            <p:nvPr/>
          </p:nvSpPr>
          <p:spPr>
            <a:xfrm>
              <a:off x="6508158" y="91071"/>
              <a:ext cx="3734669" cy="556056"/>
            </a:xfrm>
            <a:prstGeom prst="rect">
              <a:avLst/>
            </a:prstGeom>
            <a:blipFill>
              <a:blip r:embed="rId11" cstate="print"/>
              <a:stretch>
                <a:fillRect/>
              </a:stretch>
            </a:blipFill>
          </p:spPr>
          <p:txBody>
            <a:bodyPr wrap="square" lIns="0" tIns="0" rIns="0" bIns="0" rtlCol="0"/>
            <a:lstStyle/>
            <a:p>
              <a:endParaRPr/>
            </a:p>
          </p:txBody>
        </p:sp>
        <p:sp>
          <p:nvSpPr>
            <p:cNvPr id="5" name="object 5"/>
            <p:cNvSpPr/>
            <p:nvPr/>
          </p:nvSpPr>
          <p:spPr>
            <a:xfrm>
              <a:off x="6578770" y="91856"/>
              <a:ext cx="3641725" cy="532765"/>
            </a:xfrm>
            <a:custGeom>
              <a:avLst/>
              <a:gdLst/>
              <a:ahLst/>
              <a:cxnLst/>
              <a:rect l="l" t="t" r="r" b="b"/>
              <a:pathLst>
                <a:path w="3641725" h="532765">
                  <a:moveTo>
                    <a:pt x="3641102" y="0"/>
                  </a:moveTo>
                  <a:lnTo>
                    <a:pt x="0" y="0"/>
                  </a:lnTo>
                  <a:lnTo>
                    <a:pt x="593483" y="532206"/>
                  </a:lnTo>
                  <a:lnTo>
                    <a:pt x="3641102" y="532206"/>
                  </a:lnTo>
                  <a:lnTo>
                    <a:pt x="3641102" y="0"/>
                  </a:lnTo>
                  <a:close/>
                </a:path>
              </a:pathLst>
            </a:custGeom>
            <a:solidFill>
              <a:srgbClr val="A24B19"/>
            </a:solidFill>
          </p:spPr>
          <p:txBody>
            <a:bodyPr wrap="square" lIns="0" tIns="0" rIns="0" bIns="0" rtlCol="0"/>
            <a:lstStyle/>
            <a:p>
              <a:endParaRPr/>
            </a:p>
          </p:txBody>
        </p:sp>
        <p:sp>
          <p:nvSpPr>
            <p:cNvPr id="6" name="object 6"/>
            <p:cNvSpPr/>
            <p:nvPr/>
          </p:nvSpPr>
          <p:spPr>
            <a:xfrm>
              <a:off x="6746087" y="91071"/>
              <a:ext cx="3707930" cy="556056"/>
            </a:xfrm>
            <a:prstGeom prst="rect">
              <a:avLst/>
            </a:prstGeom>
            <a:blipFill>
              <a:blip r:embed="rId12" cstate="print"/>
              <a:stretch>
                <a:fillRect/>
              </a:stretch>
            </a:blipFill>
          </p:spPr>
          <p:txBody>
            <a:bodyPr wrap="square" lIns="0" tIns="0" rIns="0" bIns="0" rtlCol="0"/>
            <a:lstStyle/>
            <a:p>
              <a:endParaRPr/>
            </a:p>
          </p:txBody>
        </p:sp>
        <p:sp>
          <p:nvSpPr>
            <p:cNvPr id="7" name="object 7"/>
            <p:cNvSpPr/>
            <p:nvPr/>
          </p:nvSpPr>
          <p:spPr>
            <a:xfrm>
              <a:off x="6815582" y="91858"/>
              <a:ext cx="3641725" cy="532765"/>
            </a:xfrm>
            <a:custGeom>
              <a:avLst/>
              <a:gdLst/>
              <a:ahLst/>
              <a:cxnLst/>
              <a:rect l="l" t="t" r="r" b="b"/>
              <a:pathLst>
                <a:path w="3641725" h="532765">
                  <a:moveTo>
                    <a:pt x="3641344" y="52679"/>
                  </a:moveTo>
                  <a:lnTo>
                    <a:pt x="3641102" y="52679"/>
                  </a:lnTo>
                  <a:lnTo>
                    <a:pt x="3641102" y="0"/>
                  </a:lnTo>
                  <a:lnTo>
                    <a:pt x="0" y="0"/>
                  </a:lnTo>
                  <a:lnTo>
                    <a:pt x="236715" y="212280"/>
                  </a:lnTo>
                  <a:lnTo>
                    <a:pt x="236715" y="442417"/>
                  </a:lnTo>
                  <a:lnTo>
                    <a:pt x="493344" y="442417"/>
                  </a:lnTo>
                  <a:lnTo>
                    <a:pt x="593483" y="532206"/>
                  </a:lnTo>
                  <a:lnTo>
                    <a:pt x="3641102" y="532206"/>
                  </a:lnTo>
                  <a:lnTo>
                    <a:pt x="3641102" y="442417"/>
                  </a:lnTo>
                  <a:lnTo>
                    <a:pt x="3641344" y="442417"/>
                  </a:lnTo>
                  <a:lnTo>
                    <a:pt x="3641344" y="52679"/>
                  </a:lnTo>
                  <a:close/>
                </a:path>
              </a:pathLst>
            </a:custGeom>
            <a:solidFill>
              <a:srgbClr val="D86422"/>
            </a:solidFill>
          </p:spPr>
          <p:txBody>
            <a:bodyPr wrap="square" lIns="0" tIns="0" rIns="0" bIns="0" rtlCol="0"/>
            <a:lstStyle/>
            <a:p>
              <a:endParaRPr/>
            </a:p>
          </p:txBody>
        </p:sp>
      </p:grpSp>
      <p:sp>
        <p:nvSpPr>
          <p:cNvPr id="8" name="object 8"/>
          <p:cNvSpPr txBox="1"/>
          <p:nvPr>
            <p:custDataLst>
              <p:tags r:id="rId3"/>
            </p:custDataLst>
          </p:nvPr>
        </p:nvSpPr>
        <p:spPr>
          <a:xfrm>
            <a:off x="7981937" y="225043"/>
            <a:ext cx="2310130" cy="299720"/>
          </a:xfrm>
          <a:prstGeom prst="rect">
            <a:avLst/>
          </a:prstGeom>
        </p:spPr>
        <p:txBody>
          <a:bodyPr vert="horz" wrap="square" lIns="0" tIns="12700" rIns="0" bIns="0" rtlCol="0">
            <a:spAutoFit/>
          </a:bodyPr>
          <a:lstStyle/>
          <a:p>
            <a:pPr marL="12700">
              <a:lnSpc>
                <a:spcPct val="100000"/>
              </a:lnSpc>
              <a:spcBef>
                <a:spcPts val="100"/>
              </a:spcBef>
            </a:pPr>
            <a:r>
              <a:rPr lang="fr-FR" sz="1800" spc="-65" dirty="0">
                <a:solidFill>
                  <a:srgbClr val="FFFFFF"/>
                </a:solidFill>
                <a:latin typeface="Arial Black"/>
                <a:cs typeface="Arial Black"/>
              </a:rPr>
              <a:t>POUR SIMULATION</a:t>
            </a:r>
            <a:endParaRPr lang="fr-FR" sz="1800" dirty="0">
              <a:latin typeface="Arial Black"/>
              <a:cs typeface="Arial Black"/>
            </a:endParaRPr>
          </a:p>
        </p:txBody>
      </p:sp>
      <p:sp>
        <p:nvSpPr>
          <p:cNvPr id="9" name="object 9"/>
          <p:cNvSpPr txBox="1"/>
          <p:nvPr>
            <p:custDataLst>
              <p:tags r:id="rId4"/>
            </p:custDataLst>
          </p:nvPr>
        </p:nvSpPr>
        <p:spPr>
          <a:xfrm>
            <a:off x="238085" y="862076"/>
            <a:ext cx="10207625" cy="2189061"/>
          </a:xfrm>
          <a:prstGeom prst="rect">
            <a:avLst/>
          </a:prstGeom>
        </p:spPr>
        <p:txBody>
          <a:bodyPr vert="horz" wrap="square" lIns="0" tIns="13970" rIns="0" bIns="0" rtlCol="0">
            <a:spAutoFit/>
          </a:bodyPr>
          <a:lstStyle/>
          <a:p>
            <a:pPr marL="12700" marR="556895">
              <a:lnSpc>
                <a:spcPct val="99500"/>
              </a:lnSpc>
              <a:spcBef>
                <a:spcPts val="110"/>
              </a:spcBef>
            </a:pPr>
            <a:r>
              <a:rPr lang="fr-FR" sz="1800" spc="-5" dirty="0">
                <a:latin typeface="Calibri"/>
                <a:cs typeface="Calibri"/>
              </a:rPr>
              <a:t>La décision </a:t>
            </a:r>
            <a:r>
              <a:rPr lang="fr-FR" sz="1800" spc="-15" dirty="0">
                <a:latin typeface="Calibri"/>
                <a:cs typeface="Calibri"/>
              </a:rPr>
              <a:t>d’instaurer</a:t>
            </a:r>
            <a:r>
              <a:rPr lang="fr-FR" sz="1800" spc="-10" dirty="0">
                <a:latin typeface="Calibri"/>
                <a:cs typeface="Calibri"/>
              </a:rPr>
              <a:t>, d’</a:t>
            </a:r>
            <a:r>
              <a:rPr lang="fr-FR" sz="1800" spc="-5" dirty="0">
                <a:latin typeface="Calibri"/>
                <a:cs typeface="Calibri"/>
              </a:rPr>
              <a:t>adapter ou de lever les mesures de santé publique et les mesures sociales (MSPMS) doivent reposer </a:t>
            </a:r>
            <a:r>
              <a:rPr lang="fr-FR" spc="-5" dirty="0">
                <a:latin typeface="Calibri"/>
                <a:cs typeface="Calibri"/>
              </a:rPr>
              <a:t>sur une évaluation de la situation effectuée à partir d’une </a:t>
            </a:r>
            <a:r>
              <a:rPr lang="fr-FR" spc="-5" dirty="0">
                <a:cs typeface="Calibri"/>
              </a:rPr>
              <a:t>méthodologie </a:t>
            </a:r>
            <a:r>
              <a:rPr lang="fr-FR" sz="1800" spc="-10" dirty="0">
                <a:latin typeface="Calibri"/>
                <a:cs typeface="Calibri"/>
              </a:rPr>
              <a:t>standard qui tient compte  </a:t>
            </a:r>
            <a:r>
              <a:rPr lang="fr-FR" sz="1800" dirty="0">
                <a:latin typeface="Calibri"/>
                <a:cs typeface="Calibri"/>
              </a:rPr>
              <a:t>de la </a:t>
            </a:r>
            <a:r>
              <a:rPr lang="fr-FR" spc="-5" dirty="0">
                <a:cs typeface="Calibri"/>
              </a:rPr>
              <a:t>classification de la </a:t>
            </a:r>
            <a:r>
              <a:rPr lang="fr-FR" sz="1800" spc="-10" dirty="0">
                <a:latin typeface="Calibri"/>
                <a:cs typeface="Calibri"/>
              </a:rPr>
              <a:t>transmission </a:t>
            </a:r>
            <a:r>
              <a:rPr lang="fr-FR" sz="1800" dirty="0">
                <a:latin typeface="Calibri"/>
                <a:cs typeface="Calibri"/>
              </a:rPr>
              <a:t>et de la capacité de riposte du système de santé </a:t>
            </a:r>
            <a:r>
              <a:rPr lang="fr-FR" sz="1800" spc="-5" dirty="0">
                <a:latin typeface="Calibri"/>
                <a:cs typeface="Calibri"/>
              </a:rPr>
              <a:t>pour arriver à un niveau global de la situation.</a:t>
            </a:r>
            <a:endParaRPr lang="fr-FR" sz="1800" dirty="0">
              <a:latin typeface="Calibri"/>
              <a:cs typeface="Calibri"/>
            </a:endParaRPr>
          </a:p>
          <a:p>
            <a:pPr>
              <a:lnSpc>
                <a:spcPct val="100000"/>
              </a:lnSpc>
              <a:spcBef>
                <a:spcPts val="55"/>
              </a:spcBef>
            </a:pPr>
            <a:endParaRPr lang="fr-FR" sz="1450" dirty="0">
              <a:latin typeface="Calibri"/>
              <a:cs typeface="Calibri"/>
            </a:endParaRPr>
          </a:p>
          <a:p>
            <a:pPr marL="12700" marR="5080">
              <a:lnSpc>
                <a:spcPct val="99500"/>
              </a:lnSpc>
            </a:pPr>
            <a:r>
              <a:rPr lang="fr-FR" sz="1800" spc="-10" dirty="0">
                <a:latin typeface="Calibri"/>
                <a:cs typeface="Calibri"/>
              </a:rPr>
              <a:t>Des indicateurs et des seuils suggérés sont donnés pour jauger à la fois l’intensité </a:t>
            </a:r>
            <a:r>
              <a:rPr lang="fr-FR" sz="1800" dirty="0">
                <a:latin typeface="Calibri"/>
                <a:cs typeface="Calibri"/>
              </a:rPr>
              <a:t>de la </a:t>
            </a:r>
            <a:r>
              <a:rPr lang="fr-FR" sz="1800" spc="-10" dirty="0">
                <a:latin typeface="Calibri"/>
                <a:cs typeface="Calibri"/>
              </a:rPr>
              <a:t>transmission </a:t>
            </a:r>
            <a:r>
              <a:rPr lang="fr-FR" sz="1800" dirty="0">
                <a:latin typeface="Calibri"/>
                <a:cs typeface="Calibri"/>
              </a:rPr>
              <a:t>et la </a:t>
            </a:r>
            <a:r>
              <a:rPr lang="fr-FR" sz="1800" spc="-5" dirty="0">
                <a:latin typeface="Calibri"/>
                <a:cs typeface="Calibri"/>
              </a:rPr>
              <a:t>capacité de riposte du système de santé ; </a:t>
            </a:r>
            <a:r>
              <a:rPr lang="fr-FR" sz="1800" spc="-20" dirty="0">
                <a:latin typeface="Calibri"/>
                <a:cs typeface="Calibri"/>
              </a:rPr>
              <a:t>ensemble</a:t>
            </a:r>
            <a:r>
              <a:rPr lang="fr-FR" sz="1800" spc="-25" dirty="0">
                <a:latin typeface="Calibri"/>
                <a:cs typeface="Calibri"/>
              </a:rPr>
              <a:t>, ils forment la base pour orienter l’ajustement des MSPMS</a:t>
            </a:r>
            <a:r>
              <a:rPr lang="fr-FR" sz="1800" spc="-5" dirty="0">
                <a:latin typeface="Calibri"/>
                <a:cs typeface="Calibri"/>
              </a:rPr>
              <a:t>.  Les mesures </a:t>
            </a:r>
            <a:r>
              <a:rPr lang="fr-FR" spc="-5" dirty="0">
                <a:latin typeface="Calibri"/>
                <a:cs typeface="Calibri"/>
              </a:rPr>
              <a:t>sont données à titre </a:t>
            </a:r>
            <a:r>
              <a:rPr lang="fr-FR" sz="1800" spc="-10" dirty="0">
                <a:latin typeface="Calibri"/>
                <a:cs typeface="Calibri"/>
              </a:rPr>
              <a:t>indicatif et </a:t>
            </a:r>
            <a:r>
              <a:rPr lang="fr-FR" sz="1800" dirty="0">
                <a:latin typeface="Calibri"/>
                <a:cs typeface="Calibri"/>
              </a:rPr>
              <a:t>doiven</a:t>
            </a:r>
            <a:r>
              <a:rPr lang="fr-FR" dirty="0">
                <a:latin typeface="Calibri"/>
                <a:cs typeface="Calibri"/>
              </a:rPr>
              <a:t>t être adaptées à la situation </a:t>
            </a:r>
            <a:r>
              <a:rPr lang="fr-FR" sz="1800" spc="-5" dirty="0">
                <a:latin typeface="Calibri"/>
                <a:cs typeface="Calibri"/>
              </a:rPr>
              <a:t>locale</a:t>
            </a:r>
            <a:r>
              <a:rPr lang="fr-FR" sz="1800" spc="-10" dirty="0">
                <a:latin typeface="Calibri"/>
                <a:cs typeface="Calibri"/>
              </a:rPr>
              <a:t>.</a:t>
            </a:r>
            <a:endParaRPr lang="fr-FR" sz="1800" dirty="0">
              <a:latin typeface="Calibri"/>
              <a:cs typeface="Calibri"/>
            </a:endParaRPr>
          </a:p>
        </p:txBody>
      </p:sp>
      <p:sp>
        <p:nvSpPr>
          <p:cNvPr id="11" name="object 11"/>
          <p:cNvSpPr txBox="1"/>
          <p:nvPr>
            <p:custDataLst>
              <p:tags r:id="rId5"/>
            </p:custDataLst>
          </p:nvPr>
        </p:nvSpPr>
        <p:spPr>
          <a:xfrm>
            <a:off x="316664" y="3393927"/>
            <a:ext cx="6101080" cy="3655488"/>
          </a:xfrm>
          <a:prstGeom prst="rect">
            <a:avLst/>
          </a:prstGeom>
        </p:spPr>
        <p:txBody>
          <a:bodyPr vert="horz" wrap="square" lIns="0" tIns="10795" rIns="0" bIns="0" rtlCol="0">
            <a:spAutoFit/>
          </a:bodyPr>
          <a:lstStyle/>
          <a:p>
            <a:pPr marL="12700" marR="27305">
              <a:lnSpc>
                <a:spcPct val="100800"/>
              </a:lnSpc>
              <a:spcBef>
                <a:spcPts val="85"/>
              </a:spcBef>
            </a:pPr>
            <a:r>
              <a:rPr lang="fr-FR" sz="1200" b="1" dirty="0">
                <a:solidFill>
                  <a:srgbClr val="231F20"/>
                </a:solidFill>
                <a:effectLst/>
                <a:latin typeface="Roboto"/>
                <a:ea typeface="Calibri" panose="020F0502020204030204" pitchFamily="34" charset="0"/>
                <a:cs typeface="Times New Roman" panose="02020603050405020304" pitchFamily="18" charset="0"/>
              </a:rPr>
              <a:t>Situation de niveau 0 : </a:t>
            </a:r>
            <a:r>
              <a:rPr lang="fr-FR" sz="1200" dirty="0">
                <a:solidFill>
                  <a:srgbClr val="231F20"/>
                </a:solidFill>
                <a:effectLst/>
                <a:latin typeface="Roboto"/>
                <a:ea typeface="Calibri" panose="020F0502020204030204" pitchFamily="34" charset="0"/>
                <a:cs typeface="Times New Roman" panose="02020603050405020304" pitchFamily="18" charset="0"/>
              </a:rPr>
              <a:t>correspond à une situation sans transmission connue du SARS-CoV-2 au cours des 28 jours précédents. Le système de santé et les autorités de santé publique sont prêts à réagir, mais il ne doit y avoir aucune restriction aux activités de la vie quotidienne.</a:t>
            </a:r>
            <a:endParaRPr lang="fr-FR" sz="1200" dirty="0">
              <a:solidFill>
                <a:srgbClr val="231F20"/>
              </a:solidFill>
              <a:latin typeface="Roboto"/>
              <a:cs typeface="Roboto"/>
            </a:endParaRPr>
          </a:p>
          <a:p>
            <a:pPr marL="12700" marR="307975">
              <a:lnSpc>
                <a:spcPct val="99400"/>
              </a:lnSpc>
              <a:spcBef>
                <a:spcPts val="85"/>
              </a:spcBef>
            </a:pPr>
            <a:r>
              <a:rPr lang="fr-FR" sz="1200" b="1" dirty="0">
                <a:solidFill>
                  <a:srgbClr val="231F20"/>
                </a:solidFill>
                <a:effectLst/>
                <a:latin typeface="Roboto"/>
                <a:ea typeface="Calibri" panose="020F0502020204030204" pitchFamily="34" charset="0"/>
                <a:cs typeface="Times New Roman" panose="02020603050405020304" pitchFamily="18" charset="0"/>
              </a:rPr>
              <a:t>Situation de niveau 1 : </a:t>
            </a:r>
            <a:r>
              <a:rPr lang="fr-FR" sz="1200" dirty="0">
                <a:solidFill>
                  <a:srgbClr val="231F20"/>
                </a:solidFill>
                <a:effectLst/>
                <a:latin typeface="Roboto"/>
                <a:ea typeface="Calibri" panose="020F0502020204030204" pitchFamily="34" charset="0"/>
                <a:cs typeface="Times New Roman" panose="02020603050405020304" pitchFamily="18" charset="0"/>
              </a:rPr>
              <a:t>situation dans laquelle des mesures de base sont en place pour prévenir la transmission ou, s’il y a déjà des cas, l’épidémie est contrôlée par des mesures efficaces autour des cas ou des clusters, avec une perturbation locale limitée et passagère de la vie économique et sociale.</a:t>
            </a:r>
            <a:endParaRPr lang="fr-FR" sz="1200" dirty="0">
              <a:solidFill>
                <a:srgbClr val="231F20"/>
              </a:solidFill>
              <a:latin typeface="Roboto"/>
              <a:cs typeface="Roboto"/>
            </a:endParaRPr>
          </a:p>
          <a:p>
            <a:pPr marL="12700">
              <a:lnSpc>
                <a:spcPts val="1390"/>
              </a:lnSpc>
            </a:pPr>
            <a:r>
              <a:rPr lang="fr-FR" sz="1200" b="1" dirty="0">
                <a:solidFill>
                  <a:srgbClr val="231F20"/>
                </a:solidFill>
                <a:effectLst/>
                <a:latin typeface="Roboto"/>
                <a:ea typeface="Calibri" panose="020F0502020204030204" pitchFamily="34" charset="0"/>
                <a:cs typeface="Times New Roman" panose="02020603050405020304" pitchFamily="18" charset="0"/>
              </a:rPr>
              <a:t>Situation de niveau 2 : </a:t>
            </a:r>
            <a:r>
              <a:rPr lang="fr-FR" sz="1200" dirty="0">
                <a:solidFill>
                  <a:srgbClr val="231F20"/>
                </a:solidFill>
                <a:effectLst/>
                <a:latin typeface="Roboto"/>
                <a:ea typeface="Calibri" panose="020F0502020204030204" pitchFamily="34" charset="0"/>
                <a:cs typeface="Times New Roman" panose="02020603050405020304" pitchFamily="18" charset="0"/>
              </a:rPr>
              <a:t>situation avec une faible incidence communautaire ou un risque de transmission communautaire au-delà des clusters. Des mesures supplémentaires peuvent être requises pour endiguer la transmission ; toutefois, les perturbations des activités sociales et économiques peuvent encore être limitées.</a:t>
            </a:r>
            <a:endParaRPr lang="fr-FR" sz="1200" dirty="0">
              <a:solidFill>
                <a:srgbClr val="231F20"/>
              </a:solidFill>
              <a:latin typeface="Roboto"/>
              <a:cs typeface="Roboto"/>
            </a:endParaRPr>
          </a:p>
          <a:p>
            <a:pPr marL="12700">
              <a:lnSpc>
                <a:spcPts val="1355"/>
              </a:lnSpc>
            </a:pPr>
            <a:r>
              <a:rPr lang="fr-FR" sz="1200" b="1" dirty="0">
                <a:effectLst/>
                <a:latin typeface="Roboto"/>
                <a:ea typeface="Calibri" panose="020F0502020204030204" pitchFamily="34" charset="0"/>
                <a:cs typeface="Times New Roman" panose="02020603050405020304" pitchFamily="18" charset="0"/>
              </a:rPr>
              <a:t>Situation de niveau 3 : </a:t>
            </a:r>
            <a:r>
              <a:rPr lang="fr-FR" sz="1200" dirty="0">
                <a:effectLst/>
                <a:latin typeface="Roboto"/>
                <a:ea typeface="Calibri" panose="020F0502020204030204" pitchFamily="34" charset="0"/>
                <a:cs typeface="Times New Roman" panose="02020603050405020304" pitchFamily="18" charset="0"/>
              </a:rPr>
              <a:t>situation de transmission communautaire avec des capacités supplémentaires de riposte limitées et un risque que les services de santé soient dépassés. Il pourra être nécessaire de mettre en place un groupe plus étendu de mesures pour limiter la transmission, prendre en charge les cas et assurer le contrôle de l’épidémie.</a:t>
            </a:r>
            <a:endParaRPr lang="fr-FR" sz="1200" dirty="0">
              <a:latin typeface="Roboto"/>
              <a:cs typeface="Roboto"/>
            </a:endParaRPr>
          </a:p>
          <a:p>
            <a:pPr marL="12700" marR="98425">
              <a:lnSpc>
                <a:spcPts val="1390"/>
              </a:lnSpc>
              <a:spcBef>
                <a:spcPts val="40"/>
              </a:spcBef>
            </a:pPr>
            <a:r>
              <a:rPr lang="fr-FR" sz="1200" b="1" dirty="0">
                <a:solidFill>
                  <a:srgbClr val="231F20"/>
                </a:solidFill>
                <a:effectLst/>
                <a:latin typeface="Roboto"/>
                <a:ea typeface="Calibri" panose="020F0502020204030204" pitchFamily="34" charset="0"/>
                <a:cs typeface="Times New Roman" panose="02020603050405020304" pitchFamily="18" charset="0"/>
              </a:rPr>
              <a:t>Situation de niveau 4 : </a:t>
            </a:r>
            <a:r>
              <a:rPr lang="fr-FR" sz="1200" dirty="0">
                <a:solidFill>
                  <a:srgbClr val="231F20"/>
                </a:solidFill>
                <a:effectLst/>
                <a:latin typeface="Roboto"/>
                <a:ea typeface="Calibri" panose="020F0502020204030204" pitchFamily="34" charset="0"/>
                <a:cs typeface="Times New Roman" panose="02020603050405020304" pitchFamily="18" charset="0"/>
              </a:rPr>
              <a:t>correspond à une épidémie hors de contrôle avec une capacité de riposte du système de santé limitée ou aucune possibilité supplémentaire, ce qui requiert des mesures de grande envergure pour éviter que les services de santé ne soient dépassés et empêcher une </a:t>
            </a:r>
            <a:r>
              <a:rPr lang="fr-FR" sz="1200" dirty="0" err="1">
                <a:solidFill>
                  <a:srgbClr val="231F20"/>
                </a:solidFill>
                <a:effectLst/>
                <a:latin typeface="Roboto"/>
                <a:ea typeface="Calibri" panose="020F0502020204030204" pitchFamily="34" charset="0"/>
                <a:cs typeface="Times New Roman" panose="02020603050405020304" pitchFamily="18" charset="0"/>
              </a:rPr>
              <a:t>surmorbidité</a:t>
            </a:r>
            <a:r>
              <a:rPr lang="fr-FR" sz="1200" dirty="0">
                <a:solidFill>
                  <a:srgbClr val="231F20"/>
                </a:solidFill>
                <a:effectLst/>
                <a:latin typeface="Roboto"/>
                <a:ea typeface="Calibri" panose="020F0502020204030204" pitchFamily="34" charset="0"/>
                <a:cs typeface="Times New Roman" panose="02020603050405020304" pitchFamily="18" charset="0"/>
              </a:rPr>
              <a:t> et une surmortalité.</a:t>
            </a:r>
            <a:endParaRPr lang="fr-FR" sz="1200" dirty="0">
              <a:solidFill>
                <a:srgbClr val="231F20"/>
              </a:solidFill>
              <a:latin typeface="Roboto"/>
              <a:cs typeface="Roboto"/>
            </a:endParaRPr>
          </a:p>
        </p:txBody>
      </p:sp>
      <p:pic>
        <p:nvPicPr>
          <p:cNvPr id="13" name="Image 12">
            <a:extLst>
              <a:ext uri="{FF2B5EF4-FFF2-40B4-BE49-F238E27FC236}">
                <a16:creationId xmlns:a16="http://schemas.microsoft.com/office/drawing/2014/main" id="{288B2710-3766-483C-9F80-FE1AB980B7B9}"/>
              </a:ext>
            </a:extLst>
          </p:cNvPr>
          <p:cNvPicPr>
            <a:picLocks noChangeAspect="1"/>
          </p:cNvPicPr>
          <p:nvPr>
            <p:custDataLst>
              <p:tags r:id="rId6"/>
            </p:custDataLst>
          </p:nvPr>
        </p:nvPicPr>
        <p:blipFill>
          <a:blip r:embed="rId13"/>
          <a:stretch>
            <a:fillRect/>
          </a:stretch>
        </p:blipFill>
        <p:spPr>
          <a:xfrm>
            <a:off x="6703755" y="3329012"/>
            <a:ext cx="3843500" cy="3739933"/>
          </a:xfrm>
          <a:prstGeom prst="rect">
            <a:avLst/>
          </a:prstGeom>
        </p:spPr>
      </p:pic>
      <p:sp>
        <p:nvSpPr>
          <p:cNvPr id="12" name="object 12">
            <a:extLst>
              <a:ext uri="{FF2B5EF4-FFF2-40B4-BE49-F238E27FC236}">
                <a16:creationId xmlns:a16="http://schemas.microsoft.com/office/drawing/2014/main" id="{D8440622-E030-44A0-A7DE-EA8536CE8085}"/>
              </a:ext>
            </a:extLst>
          </p:cNvPr>
          <p:cNvSpPr txBox="1">
            <a:spLocks noGrp="1"/>
          </p:cNvSpPr>
          <p:nvPr>
            <p:ph type="sldNum" sz="quarter" idx="7"/>
            <p:custDataLst>
              <p:tags r:id="rId7"/>
            </p:custDataLst>
          </p:nvPr>
        </p:nvSpPr>
        <p:spPr>
          <a:xfrm>
            <a:off x="9999661" y="7362521"/>
            <a:ext cx="541909" cy="155879"/>
          </a:xfrm>
          <a:prstGeom prst="rect">
            <a:avLst/>
          </a:prstGeom>
        </p:spPr>
        <p:txBody>
          <a:bodyPr vert="horz" wrap="square" lIns="0" tIns="0" rIns="0" bIns="0" rtlCol="0">
            <a:spAutoFit/>
          </a:bodyPr>
          <a:lstStyle/>
          <a:p>
            <a:pPr marL="11139" defTabSz="802020">
              <a:lnSpc>
                <a:spcPts val="1250"/>
              </a:lnSpc>
            </a:pPr>
            <a:r>
              <a:rPr lang="fr-FR" spc="-4" dirty="0">
                <a:solidFill>
                  <a:prstClr val="white"/>
                </a:solidFill>
              </a:rPr>
              <a:t>page</a:t>
            </a:r>
            <a:r>
              <a:rPr lang="fr-FR" spc="-48" dirty="0">
                <a:solidFill>
                  <a:prstClr val="white"/>
                </a:solidFill>
              </a:rPr>
              <a:t> </a:t>
            </a:r>
            <a:fld id="{81D60167-4931-47E6-BA6A-407CBD079E47}" type="slidenum">
              <a:rPr lang="fr-FR">
                <a:solidFill>
                  <a:prstClr val="white"/>
                </a:solidFill>
              </a:rPr>
              <a:pPr marL="11139" defTabSz="802020">
                <a:lnSpc>
                  <a:spcPts val="1250"/>
                </a:lnSpc>
              </a:pPr>
              <a:t>16</a:t>
            </a:fld>
            <a:endParaRPr lang="fr-FR" dirty="0">
              <a:solidFill>
                <a:prstClr val="white"/>
              </a:solidFill>
            </a:endParaRPr>
          </a:p>
        </p:txBody>
      </p:sp>
      <p:sp>
        <p:nvSpPr>
          <p:cNvPr id="14" name="object 5">
            <a:extLst>
              <a:ext uri="{FF2B5EF4-FFF2-40B4-BE49-F238E27FC236}">
                <a16:creationId xmlns:a16="http://schemas.microsoft.com/office/drawing/2014/main" id="{7F27B162-1AF5-4961-8083-C2479FFD7270}"/>
              </a:ext>
            </a:extLst>
          </p:cNvPr>
          <p:cNvSpPr txBox="1">
            <a:spLocks noGrp="1"/>
          </p:cNvSpPr>
          <p:nvPr>
            <p:ph type="ftr" sz="quarter" idx="5"/>
            <p:custDataLst>
              <p:tags r:id="rId8"/>
            </p:custDataLst>
          </p:nvPr>
        </p:nvSpPr>
        <p:spPr>
          <a:xfrm>
            <a:off x="65580" y="7351688"/>
            <a:ext cx="1928320" cy="166712"/>
          </a:xfrm>
          <a:prstGeom prst="rect">
            <a:avLst/>
          </a:prstGeom>
        </p:spPr>
        <p:txBody>
          <a:bodyPr vert="horz" wrap="square" lIns="0" tIns="0" rIns="0" bIns="0" rtlCol="0">
            <a:spAutoFit/>
          </a:bodyPr>
          <a:lstStyle/>
          <a:p>
            <a:pPr marL="12700">
              <a:lnSpc>
                <a:spcPts val="1315"/>
              </a:lnSpc>
            </a:pPr>
            <a:r>
              <a:rPr lang="fr-FR" spc="-40" dirty="0"/>
              <a:t>EXERCICE DE </a:t>
            </a:r>
            <a:r>
              <a:rPr lang="fr-FR" spc="-45" dirty="0"/>
              <a:t>SIMULATION</a:t>
            </a:r>
            <a:endParaRPr lang="fr-FR" spc="-40"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custDataLst>
              <p:tags r:id="rId1"/>
            </p:custDataLst>
          </p:nvPr>
        </p:nvSpPr>
        <p:spPr>
          <a:xfrm>
            <a:off x="8985948" y="722642"/>
            <a:ext cx="490461" cy="582434"/>
          </a:xfrm>
          <a:prstGeom prst="rect">
            <a:avLst/>
          </a:prstGeom>
          <a:blipFill>
            <a:blip r:embed="rId10" cstate="print"/>
            <a:stretch>
              <a:fillRect/>
            </a:stretch>
          </a:blipFill>
        </p:spPr>
        <p:txBody>
          <a:bodyPr wrap="square" lIns="0" tIns="0" rIns="0" bIns="0" rtlCol="0"/>
          <a:lstStyle/>
          <a:p>
            <a:endParaRPr/>
          </a:p>
        </p:txBody>
      </p:sp>
      <p:sp>
        <p:nvSpPr>
          <p:cNvPr id="3" name="object 3"/>
          <p:cNvSpPr txBox="1"/>
          <p:nvPr>
            <p:custDataLst>
              <p:tags r:id="rId2"/>
            </p:custDataLst>
          </p:nvPr>
        </p:nvSpPr>
        <p:spPr>
          <a:xfrm>
            <a:off x="9562952" y="830071"/>
            <a:ext cx="1012190" cy="345440"/>
          </a:xfrm>
          <a:prstGeom prst="rect">
            <a:avLst/>
          </a:prstGeom>
        </p:spPr>
        <p:txBody>
          <a:bodyPr vert="horz" wrap="square" lIns="0" tIns="12700" rIns="0" bIns="0" rtlCol="0">
            <a:spAutoFit/>
          </a:bodyPr>
          <a:lstStyle/>
          <a:p>
            <a:pPr marL="12700">
              <a:lnSpc>
                <a:spcPct val="100000"/>
              </a:lnSpc>
              <a:spcBef>
                <a:spcPts val="100"/>
              </a:spcBef>
            </a:pPr>
            <a:r>
              <a:rPr lang="fr-FR" sz="2100" b="1" dirty="0">
                <a:solidFill>
                  <a:srgbClr val="0070C0"/>
                </a:solidFill>
                <a:latin typeface="Arial"/>
                <a:cs typeface="Arial"/>
              </a:rPr>
              <a:t>30</a:t>
            </a:r>
            <a:r>
              <a:rPr lang="fr-FR" sz="2100" b="1" spc="-135" dirty="0">
                <a:solidFill>
                  <a:srgbClr val="0070C0"/>
                </a:solidFill>
                <a:latin typeface="Arial"/>
                <a:cs typeface="Arial"/>
              </a:rPr>
              <a:t> </a:t>
            </a:r>
            <a:r>
              <a:rPr lang="fr-FR" sz="2100" b="1" spc="-5" dirty="0">
                <a:solidFill>
                  <a:srgbClr val="0070C0"/>
                </a:solidFill>
                <a:latin typeface="Arial"/>
                <a:cs typeface="Arial"/>
              </a:rPr>
              <a:t>min</a:t>
            </a:r>
            <a:endParaRPr lang="fr-FR" sz="2100" dirty="0">
              <a:latin typeface="Arial"/>
              <a:cs typeface="Arial"/>
            </a:endParaRPr>
          </a:p>
        </p:txBody>
      </p:sp>
      <p:sp>
        <p:nvSpPr>
          <p:cNvPr id="4" name="object 4"/>
          <p:cNvSpPr txBox="1">
            <a:spLocks noGrp="1"/>
          </p:cNvSpPr>
          <p:nvPr>
            <p:ph type="title"/>
            <p:custDataLst>
              <p:tags r:id="rId3"/>
            </p:custDataLst>
          </p:nvPr>
        </p:nvSpPr>
        <p:spPr>
          <a:xfrm>
            <a:off x="231518" y="0"/>
            <a:ext cx="2143760" cy="574040"/>
          </a:xfrm>
          <a:prstGeom prst="rect">
            <a:avLst/>
          </a:prstGeom>
        </p:spPr>
        <p:txBody>
          <a:bodyPr vert="horz" wrap="square" lIns="0" tIns="12700" rIns="0" bIns="0" rtlCol="0">
            <a:spAutoFit/>
          </a:bodyPr>
          <a:lstStyle/>
          <a:p>
            <a:pPr marL="12700">
              <a:lnSpc>
                <a:spcPct val="100000"/>
              </a:lnSpc>
              <a:spcBef>
                <a:spcPts val="100"/>
              </a:spcBef>
            </a:pPr>
            <a:r>
              <a:rPr lang="fr-FR" sz="3600" spc="-10" dirty="0"/>
              <a:t>Séance</a:t>
            </a:r>
            <a:r>
              <a:rPr lang="fr-FR" sz="3600" spc="-180" dirty="0"/>
              <a:t> </a:t>
            </a:r>
            <a:r>
              <a:rPr lang="fr-FR" sz="3600" dirty="0"/>
              <a:t>2</a:t>
            </a:r>
          </a:p>
        </p:txBody>
      </p:sp>
      <p:sp>
        <p:nvSpPr>
          <p:cNvPr id="5" name="object 5"/>
          <p:cNvSpPr txBox="1"/>
          <p:nvPr>
            <p:custDataLst>
              <p:tags r:id="rId4"/>
            </p:custDataLst>
          </p:nvPr>
        </p:nvSpPr>
        <p:spPr>
          <a:xfrm>
            <a:off x="444906" y="1115780"/>
            <a:ext cx="9118046" cy="3164969"/>
          </a:xfrm>
          <a:prstGeom prst="rect">
            <a:avLst/>
          </a:prstGeom>
        </p:spPr>
        <p:txBody>
          <a:bodyPr vert="horz" wrap="square" lIns="0" tIns="12700" rIns="0" bIns="0" rtlCol="0">
            <a:spAutoFit/>
          </a:bodyPr>
          <a:lstStyle/>
          <a:p>
            <a:pPr marL="12700">
              <a:lnSpc>
                <a:spcPct val="100000"/>
              </a:lnSpc>
              <a:spcBef>
                <a:spcPts val="100"/>
              </a:spcBef>
            </a:pPr>
            <a:r>
              <a:rPr lang="fr-FR" spc="-5" dirty="0">
                <a:solidFill>
                  <a:srgbClr val="231F20"/>
                </a:solidFill>
                <a:latin typeface="Roboto"/>
                <a:cs typeface="Roboto"/>
              </a:rPr>
              <a:t>Se référer au scénario de la Partie 1.</a:t>
            </a:r>
            <a:endParaRPr lang="fr-FR" dirty="0">
              <a:latin typeface="Roboto"/>
              <a:cs typeface="Roboto"/>
            </a:endParaRPr>
          </a:p>
          <a:p>
            <a:pPr>
              <a:lnSpc>
                <a:spcPct val="100000"/>
              </a:lnSpc>
              <a:spcBef>
                <a:spcPts val="20"/>
              </a:spcBef>
            </a:pPr>
            <a:endParaRPr lang="fr-FR" dirty="0">
              <a:latin typeface="Roboto"/>
              <a:cs typeface="Roboto"/>
            </a:endParaRPr>
          </a:p>
          <a:p>
            <a:pPr marL="12700" marR="5080" indent="-635">
              <a:lnSpc>
                <a:spcPts val="1900"/>
              </a:lnSpc>
            </a:pPr>
            <a:r>
              <a:rPr lang="fr-FR" dirty="0">
                <a:solidFill>
                  <a:srgbClr val="231F20"/>
                </a:solidFill>
                <a:latin typeface="Roboto"/>
                <a:cs typeface="Roboto"/>
              </a:rPr>
              <a:t>Au sein des groupes qui ont été précédemment définis, élaborez une évaluation de la situation permettant d’instaurer, d’adapter ou de lever des mesures de santé publique et des mesures sociales (MSPMS) afin de remédier à la situation.</a:t>
            </a:r>
            <a:endParaRPr lang="fr-FR" dirty="0">
              <a:latin typeface="Roboto"/>
              <a:cs typeface="Roboto"/>
            </a:endParaRPr>
          </a:p>
          <a:p>
            <a:pPr marL="12700">
              <a:lnSpc>
                <a:spcPct val="100000"/>
              </a:lnSpc>
              <a:spcBef>
                <a:spcPts val="1330"/>
              </a:spcBef>
            </a:pPr>
            <a:r>
              <a:rPr lang="fr-FR" spc="-5" dirty="0">
                <a:solidFill>
                  <a:srgbClr val="231F20"/>
                </a:solidFill>
                <a:latin typeface="Roboto-Medium"/>
                <a:cs typeface="Roboto-Medium"/>
              </a:rPr>
              <a:t>L’évaluation de la situation </a:t>
            </a:r>
            <a:r>
              <a:rPr lang="fr-FR" spc="-10" dirty="0">
                <a:solidFill>
                  <a:srgbClr val="231F20"/>
                </a:solidFill>
                <a:latin typeface="Roboto-Medium"/>
                <a:cs typeface="Roboto-Medium"/>
              </a:rPr>
              <a:t>doit </a:t>
            </a:r>
            <a:r>
              <a:rPr lang="fr-FR" spc="-10" dirty="0">
                <a:latin typeface="Roboto-Medium"/>
                <a:cs typeface="Roboto-Medium"/>
              </a:rPr>
              <a:t>répondre aux </a:t>
            </a:r>
            <a:r>
              <a:rPr lang="fr-FR" spc="-10" dirty="0">
                <a:solidFill>
                  <a:srgbClr val="231F20"/>
                </a:solidFill>
                <a:latin typeface="Roboto-Medium"/>
                <a:cs typeface="Roboto-Medium"/>
              </a:rPr>
              <a:t>questions suivantes </a:t>
            </a:r>
            <a:r>
              <a:rPr lang="fr-FR" spc="-5" dirty="0">
                <a:solidFill>
                  <a:srgbClr val="231F20"/>
                </a:solidFill>
                <a:latin typeface="Roboto-Medium"/>
                <a:cs typeface="Roboto-Medium"/>
              </a:rPr>
              <a:t>:</a:t>
            </a:r>
            <a:endParaRPr lang="fr-FR" dirty="0">
              <a:latin typeface="Roboto-Medium"/>
              <a:cs typeface="Roboto-Medium"/>
            </a:endParaRPr>
          </a:p>
          <a:p>
            <a:pPr marL="241300" indent="-229235">
              <a:lnSpc>
                <a:spcPts val="1910"/>
              </a:lnSpc>
              <a:spcBef>
                <a:spcPts val="1580"/>
              </a:spcBef>
              <a:buChar char="•"/>
              <a:tabLst>
                <a:tab pos="241300" algn="l"/>
                <a:tab pos="241935" algn="l"/>
              </a:tabLst>
            </a:pPr>
            <a:r>
              <a:rPr lang="fr-FR" spc="-5" dirty="0">
                <a:solidFill>
                  <a:srgbClr val="231F20"/>
                </a:solidFill>
                <a:latin typeface="Roboto"/>
                <a:cs typeface="Roboto"/>
              </a:rPr>
              <a:t>Quel est le niveau de </a:t>
            </a:r>
            <a:r>
              <a:rPr lang="fr-FR" spc="-10" dirty="0">
                <a:solidFill>
                  <a:srgbClr val="231F20"/>
                </a:solidFill>
                <a:latin typeface="Roboto"/>
                <a:cs typeface="Roboto"/>
              </a:rPr>
              <a:t>transmission </a:t>
            </a:r>
            <a:r>
              <a:rPr lang="fr-FR" spc="-5" dirty="0">
                <a:solidFill>
                  <a:srgbClr val="231F20"/>
                </a:solidFill>
                <a:latin typeface="Roboto"/>
                <a:cs typeface="Roboto"/>
              </a:rPr>
              <a:t>dans la zone géographique ?</a:t>
            </a:r>
            <a:endParaRPr lang="fr-FR" dirty="0">
              <a:latin typeface="Roboto"/>
              <a:cs typeface="Roboto"/>
            </a:endParaRPr>
          </a:p>
          <a:p>
            <a:pPr marL="241300" indent="-229235">
              <a:lnSpc>
                <a:spcPts val="1895"/>
              </a:lnSpc>
              <a:buChar char="•"/>
              <a:tabLst>
                <a:tab pos="241300" algn="l"/>
                <a:tab pos="241935" algn="l"/>
              </a:tabLst>
            </a:pPr>
            <a:r>
              <a:rPr lang="fr-FR" spc="-5" dirty="0">
                <a:solidFill>
                  <a:srgbClr val="231F20"/>
                </a:solidFill>
                <a:latin typeface="Roboto"/>
                <a:cs typeface="Roboto"/>
              </a:rPr>
              <a:t>De quelle capacité de riposte dispose le système de santé dans la zone géographique ?</a:t>
            </a:r>
            <a:endParaRPr lang="fr-FR" dirty="0">
              <a:latin typeface="Roboto"/>
              <a:cs typeface="Roboto"/>
            </a:endParaRPr>
          </a:p>
          <a:p>
            <a:pPr marL="241300" indent="-229235">
              <a:lnSpc>
                <a:spcPts val="1895"/>
              </a:lnSpc>
              <a:buChar char="•"/>
              <a:tabLst>
                <a:tab pos="241300" algn="l"/>
                <a:tab pos="241935" algn="l"/>
              </a:tabLst>
            </a:pPr>
            <a:r>
              <a:rPr lang="fr-FR" spc="-5" dirty="0">
                <a:solidFill>
                  <a:srgbClr val="231F20"/>
                </a:solidFill>
                <a:latin typeface="Roboto"/>
                <a:cs typeface="Roboto"/>
              </a:rPr>
              <a:t>De quels autres facteurs contextuels doit-on tenir compte </a:t>
            </a:r>
            <a:r>
              <a:rPr lang="fr-FR" spc="-10" dirty="0">
                <a:solidFill>
                  <a:srgbClr val="231F20"/>
                </a:solidFill>
                <a:latin typeface="Roboto"/>
                <a:cs typeface="Roboto"/>
              </a:rPr>
              <a:t>?</a:t>
            </a:r>
            <a:endParaRPr lang="fr-FR" dirty="0">
              <a:latin typeface="Roboto"/>
              <a:cs typeface="Roboto"/>
            </a:endParaRPr>
          </a:p>
          <a:p>
            <a:pPr marL="241300" indent="-229235">
              <a:lnSpc>
                <a:spcPts val="1895"/>
              </a:lnSpc>
              <a:buChar char="•"/>
              <a:tabLst>
                <a:tab pos="241300" algn="l"/>
                <a:tab pos="241935" algn="l"/>
              </a:tabLst>
            </a:pPr>
            <a:r>
              <a:rPr lang="fr-FR" spc="-5" dirty="0">
                <a:solidFill>
                  <a:srgbClr val="231F20"/>
                </a:solidFill>
                <a:latin typeface="Roboto"/>
                <a:cs typeface="Roboto"/>
              </a:rPr>
              <a:t>À quelle fréquence réexamineriez-vous l’évaluation de la situation ?</a:t>
            </a:r>
            <a:endParaRPr lang="fr-FR" dirty="0">
              <a:latin typeface="Roboto"/>
              <a:cs typeface="Roboto"/>
            </a:endParaRPr>
          </a:p>
          <a:p>
            <a:pPr marL="241300" indent="-229235">
              <a:lnSpc>
                <a:spcPts val="1910"/>
              </a:lnSpc>
              <a:buChar char="•"/>
              <a:tabLst>
                <a:tab pos="241300" algn="l"/>
                <a:tab pos="241935" algn="l"/>
              </a:tabLst>
            </a:pPr>
            <a:r>
              <a:rPr lang="fr-FR" spc="-5" dirty="0">
                <a:solidFill>
                  <a:srgbClr val="231F20"/>
                </a:solidFill>
                <a:latin typeface="Roboto"/>
                <a:cs typeface="Roboto"/>
              </a:rPr>
              <a:t>L’évaluation doit-elle être limitée à un périmètre géographique </a:t>
            </a:r>
            <a:r>
              <a:rPr lang="fr-FR" spc="-10" dirty="0">
                <a:solidFill>
                  <a:srgbClr val="231F20"/>
                </a:solidFill>
                <a:latin typeface="Roboto"/>
                <a:cs typeface="Roboto"/>
              </a:rPr>
              <a:t>?</a:t>
            </a:r>
            <a:endParaRPr lang="fr-FR" dirty="0">
              <a:latin typeface="Roboto"/>
              <a:cs typeface="Roboto"/>
            </a:endParaRPr>
          </a:p>
        </p:txBody>
      </p:sp>
      <p:sp>
        <p:nvSpPr>
          <p:cNvPr id="6" name="object 6"/>
          <p:cNvSpPr txBox="1"/>
          <p:nvPr>
            <p:custDataLst>
              <p:tags r:id="rId5"/>
            </p:custDataLst>
          </p:nvPr>
        </p:nvSpPr>
        <p:spPr>
          <a:xfrm>
            <a:off x="444906" y="4764532"/>
            <a:ext cx="9134475" cy="1049005"/>
          </a:xfrm>
          <a:prstGeom prst="rect">
            <a:avLst/>
          </a:prstGeom>
        </p:spPr>
        <p:txBody>
          <a:bodyPr vert="horz" wrap="square" lIns="0" tIns="12700" rIns="0" bIns="0" rtlCol="0">
            <a:spAutoFit/>
          </a:bodyPr>
          <a:lstStyle/>
          <a:p>
            <a:pPr marL="12700">
              <a:lnSpc>
                <a:spcPct val="100000"/>
              </a:lnSpc>
              <a:spcBef>
                <a:spcPts val="100"/>
              </a:spcBef>
            </a:pPr>
            <a:r>
              <a:rPr lang="fr-FR" b="1" dirty="0">
                <a:solidFill>
                  <a:srgbClr val="231F20"/>
                </a:solidFill>
                <a:latin typeface="Roboto"/>
                <a:cs typeface="Roboto"/>
              </a:rPr>
              <a:t>Travail en commun</a:t>
            </a:r>
            <a:endParaRPr lang="fr-FR" dirty="0">
              <a:latin typeface="Roboto"/>
              <a:cs typeface="Roboto"/>
            </a:endParaRPr>
          </a:p>
          <a:p>
            <a:pPr marL="12700" marR="5080">
              <a:lnSpc>
                <a:spcPct val="100000"/>
              </a:lnSpc>
              <a:spcBef>
                <a:spcPts val="1560"/>
              </a:spcBef>
            </a:pPr>
            <a:r>
              <a:rPr lang="fr-FR" spc="-5" dirty="0">
                <a:solidFill>
                  <a:srgbClr val="231F20"/>
                </a:solidFill>
                <a:latin typeface="Roboto"/>
                <a:cs typeface="Roboto"/>
              </a:rPr>
              <a:t>Discutez des points ci-dessus et déterminez le niveau de la situation d’après le scénario décrit dans la Partie 1.</a:t>
            </a:r>
            <a:endParaRPr lang="fr-FR" dirty="0">
              <a:latin typeface="Roboto"/>
              <a:cs typeface="Roboto"/>
            </a:endParaRPr>
          </a:p>
        </p:txBody>
      </p:sp>
      <p:sp>
        <p:nvSpPr>
          <p:cNvPr id="7" name="object 5">
            <a:extLst>
              <a:ext uri="{FF2B5EF4-FFF2-40B4-BE49-F238E27FC236}">
                <a16:creationId xmlns:a16="http://schemas.microsoft.com/office/drawing/2014/main" id="{4E14F0A0-F23A-49AA-8BA5-A50C260C4A32}"/>
              </a:ext>
            </a:extLst>
          </p:cNvPr>
          <p:cNvSpPr txBox="1">
            <a:spLocks noGrp="1"/>
          </p:cNvSpPr>
          <p:nvPr>
            <p:ph type="ftr" sz="quarter" idx="5"/>
            <p:custDataLst>
              <p:tags r:id="rId6"/>
            </p:custDataLst>
          </p:nvPr>
        </p:nvSpPr>
        <p:spPr>
          <a:xfrm>
            <a:off x="65580" y="7351688"/>
            <a:ext cx="1928320" cy="166712"/>
          </a:xfrm>
          <a:prstGeom prst="rect">
            <a:avLst/>
          </a:prstGeom>
        </p:spPr>
        <p:txBody>
          <a:bodyPr vert="horz" wrap="square" lIns="0" tIns="0" rIns="0" bIns="0" rtlCol="0">
            <a:spAutoFit/>
          </a:bodyPr>
          <a:lstStyle/>
          <a:p>
            <a:pPr marL="12700">
              <a:lnSpc>
                <a:spcPts val="1315"/>
              </a:lnSpc>
            </a:pPr>
            <a:r>
              <a:rPr lang="fr-FR" spc="-40" dirty="0"/>
              <a:t>EXERCICE DE </a:t>
            </a:r>
            <a:r>
              <a:rPr lang="fr-FR" spc="-45" dirty="0"/>
              <a:t>SIMULATION</a:t>
            </a:r>
            <a:endParaRPr lang="fr-FR" spc="-40" dirty="0"/>
          </a:p>
        </p:txBody>
      </p:sp>
      <p:sp>
        <p:nvSpPr>
          <p:cNvPr id="8" name="object 12">
            <a:extLst>
              <a:ext uri="{FF2B5EF4-FFF2-40B4-BE49-F238E27FC236}">
                <a16:creationId xmlns:a16="http://schemas.microsoft.com/office/drawing/2014/main" id="{62AD98BE-4FC4-467B-9787-E3595AB3F7E0}"/>
              </a:ext>
            </a:extLst>
          </p:cNvPr>
          <p:cNvSpPr txBox="1">
            <a:spLocks noGrp="1"/>
          </p:cNvSpPr>
          <p:nvPr>
            <p:ph type="sldNum" sz="quarter" idx="7"/>
            <p:custDataLst>
              <p:tags r:id="rId7"/>
            </p:custDataLst>
          </p:nvPr>
        </p:nvSpPr>
        <p:spPr>
          <a:xfrm>
            <a:off x="9999661" y="7362521"/>
            <a:ext cx="541909" cy="155879"/>
          </a:xfrm>
          <a:prstGeom prst="rect">
            <a:avLst/>
          </a:prstGeom>
        </p:spPr>
        <p:txBody>
          <a:bodyPr vert="horz" wrap="square" lIns="0" tIns="0" rIns="0" bIns="0" rtlCol="0">
            <a:spAutoFit/>
          </a:bodyPr>
          <a:lstStyle/>
          <a:p>
            <a:pPr marL="11139" defTabSz="802020">
              <a:lnSpc>
                <a:spcPts val="1250"/>
              </a:lnSpc>
            </a:pPr>
            <a:r>
              <a:rPr lang="fr-FR" spc="-4" dirty="0">
                <a:solidFill>
                  <a:prstClr val="white"/>
                </a:solidFill>
              </a:rPr>
              <a:t>page</a:t>
            </a:r>
            <a:r>
              <a:rPr lang="fr-FR" spc="-48" dirty="0">
                <a:solidFill>
                  <a:prstClr val="white"/>
                </a:solidFill>
              </a:rPr>
              <a:t> </a:t>
            </a:r>
            <a:fld id="{81D60167-4931-47E6-BA6A-407CBD079E47}" type="slidenum">
              <a:rPr lang="fr-FR">
                <a:solidFill>
                  <a:prstClr val="white"/>
                </a:solidFill>
              </a:rPr>
              <a:pPr marL="11139" defTabSz="802020">
                <a:lnSpc>
                  <a:spcPts val="1250"/>
                </a:lnSpc>
              </a:pPr>
              <a:t>17</a:t>
            </a:fld>
            <a:endParaRPr lang="fr-FR" dirty="0">
              <a:solidFill>
                <a:prstClr val="white"/>
              </a:solidFill>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custDataLst>
              <p:tags r:id="rId1"/>
            </p:custDataLst>
          </p:nvPr>
        </p:nvSpPr>
        <p:spPr>
          <a:xfrm>
            <a:off x="8440811" y="6587235"/>
            <a:ext cx="475615" cy="177800"/>
          </a:xfrm>
          <a:prstGeom prst="rect">
            <a:avLst/>
          </a:prstGeom>
        </p:spPr>
        <p:txBody>
          <a:bodyPr vert="horz" wrap="square" lIns="0" tIns="12700" rIns="0" bIns="0" rtlCol="0">
            <a:spAutoFit/>
          </a:bodyPr>
          <a:lstStyle/>
          <a:p>
            <a:pPr marL="12700">
              <a:lnSpc>
                <a:spcPct val="100000"/>
              </a:lnSpc>
              <a:spcBef>
                <a:spcPts val="100"/>
              </a:spcBef>
            </a:pPr>
            <a:r>
              <a:rPr sz="1000" spc="-60" dirty="0">
                <a:solidFill>
                  <a:srgbClr val="1E7EB8"/>
                </a:solidFill>
                <a:latin typeface="Arial"/>
                <a:cs typeface="Arial"/>
              </a:rPr>
              <a:t>H</a:t>
            </a:r>
            <a:r>
              <a:rPr sz="1000" spc="-130" dirty="0">
                <a:solidFill>
                  <a:srgbClr val="1E7EB8"/>
                </a:solidFill>
                <a:latin typeface="Arial"/>
                <a:cs typeface="Arial"/>
              </a:rPr>
              <a:t>E</a:t>
            </a:r>
            <a:r>
              <a:rPr sz="1000" spc="-40" dirty="0">
                <a:solidFill>
                  <a:srgbClr val="1E7EB8"/>
                </a:solidFill>
                <a:latin typeface="Arial"/>
                <a:cs typeface="Arial"/>
              </a:rPr>
              <a:t>A</a:t>
            </a:r>
            <a:r>
              <a:rPr sz="1000" spc="-45" dirty="0">
                <a:solidFill>
                  <a:srgbClr val="1E7EB8"/>
                </a:solidFill>
                <a:latin typeface="Arial"/>
                <a:cs typeface="Arial"/>
              </a:rPr>
              <a:t>L</a:t>
            </a:r>
            <a:r>
              <a:rPr sz="1000" spc="-70" dirty="0">
                <a:solidFill>
                  <a:srgbClr val="1E7EB8"/>
                </a:solidFill>
                <a:latin typeface="Arial"/>
                <a:cs typeface="Arial"/>
              </a:rPr>
              <a:t>TH</a:t>
            </a:r>
            <a:endParaRPr sz="1000">
              <a:latin typeface="Arial"/>
              <a:cs typeface="Arial"/>
            </a:endParaRPr>
          </a:p>
        </p:txBody>
      </p:sp>
      <p:sp>
        <p:nvSpPr>
          <p:cNvPr id="3" name="object 3"/>
          <p:cNvSpPr txBox="1"/>
          <p:nvPr>
            <p:custDataLst>
              <p:tags r:id="rId2"/>
            </p:custDataLst>
          </p:nvPr>
        </p:nvSpPr>
        <p:spPr>
          <a:xfrm>
            <a:off x="3922640" y="6574028"/>
            <a:ext cx="3242945" cy="751488"/>
          </a:xfrm>
          <a:prstGeom prst="rect">
            <a:avLst/>
          </a:prstGeom>
        </p:spPr>
        <p:txBody>
          <a:bodyPr vert="horz" wrap="square" lIns="0" tIns="12700" rIns="0" bIns="0" rtlCol="0">
            <a:spAutoFit/>
          </a:bodyPr>
          <a:lstStyle/>
          <a:p>
            <a:pPr marL="12700">
              <a:lnSpc>
                <a:spcPct val="100000"/>
              </a:lnSpc>
              <a:spcBef>
                <a:spcPts val="100"/>
              </a:spcBef>
            </a:pPr>
            <a:r>
              <a:rPr lang="fr-FR" sz="2400" spc="-15" dirty="0">
                <a:solidFill>
                  <a:srgbClr val="D2232A"/>
                </a:solidFill>
                <a:latin typeface="Roboto-Medium"/>
                <a:cs typeface="Roboto-Medium"/>
              </a:rPr>
              <a:t>EXERCICE DE SIMULATION</a:t>
            </a:r>
            <a:endParaRPr lang="fr-FR" sz="2400" dirty="0">
              <a:latin typeface="Roboto-Medium"/>
              <a:cs typeface="Roboto-Medium"/>
            </a:endParaRPr>
          </a:p>
        </p:txBody>
      </p:sp>
      <p:sp>
        <p:nvSpPr>
          <p:cNvPr id="4" name="object 4"/>
          <p:cNvSpPr/>
          <p:nvPr>
            <p:custDataLst>
              <p:tags r:id="rId3"/>
            </p:custDataLst>
          </p:nvPr>
        </p:nvSpPr>
        <p:spPr>
          <a:xfrm>
            <a:off x="457200" y="457212"/>
            <a:ext cx="9777730" cy="762000"/>
          </a:xfrm>
          <a:custGeom>
            <a:avLst/>
            <a:gdLst/>
            <a:ahLst/>
            <a:cxnLst/>
            <a:rect l="l" t="t" r="r" b="b"/>
            <a:pathLst>
              <a:path w="9777730" h="762000">
                <a:moveTo>
                  <a:pt x="9777603" y="0"/>
                </a:moveTo>
                <a:lnTo>
                  <a:pt x="0" y="0"/>
                </a:lnTo>
                <a:lnTo>
                  <a:pt x="0" y="761987"/>
                </a:lnTo>
                <a:lnTo>
                  <a:pt x="9777603" y="761987"/>
                </a:lnTo>
                <a:lnTo>
                  <a:pt x="9777603" y="0"/>
                </a:lnTo>
                <a:close/>
              </a:path>
            </a:pathLst>
          </a:custGeom>
          <a:solidFill>
            <a:srgbClr val="2B92CA"/>
          </a:solidFill>
        </p:spPr>
        <p:txBody>
          <a:bodyPr wrap="square" lIns="0" tIns="0" rIns="0" bIns="0" rtlCol="0"/>
          <a:lstStyle/>
          <a:p>
            <a:endParaRPr/>
          </a:p>
        </p:txBody>
      </p:sp>
      <p:sp>
        <p:nvSpPr>
          <p:cNvPr id="5" name="object 5"/>
          <p:cNvSpPr txBox="1"/>
          <p:nvPr>
            <p:custDataLst>
              <p:tags r:id="rId4"/>
            </p:custDataLst>
          </p:nvPr>
        </p:nvSpPr>
        <p:spPr>
          <a:xfrm>
            <a:off x="7228569" y="3196145"/>
            <a:ext cx="2809875" cy="751488"/>
          </a:xfrm>
          <a:prstGeom prst="rect">
            <a:avLst/>
          </a:prstGeom>
        </p:spPr>
        <p:txBody>
          <a:bodyPr vert="horz" wrap="square" lIns="0" tIns="12700" rIns="0" bIns="0" rtlCol="0">
            <a:spAutoFit/>
          </a:bodyPr>
          <a:lstStyle/>
          <a:p>
            <a:pPr marL="12700">
              <a:lnSpc>
                <a:spcPct val="100000"/>
              </a:lnSpc>
              <a:spcBef>
                <a:spcPts val="100"/>
              </a:spcBef>
            </a:pPr>
            <a:r>
              <a:rPr lang="fr-FR" sz="4800" spc="-85" dirty="0">
                <a:latin typeface="Roboto-Medium"/>
                <a:cs typeface="Roboto-Medium"/>
              </a:rPr>
              <a:t>Partie</a:t>
            </a:r>
            <a:r>
              <a:rPr lang="fr-FR" sz="4800" spc="-400" dirty="0">
                <a:latin typeface="Roboto-Medium"/>
                <a:cs typeface="Roboto-Medium"/>
              </a:rPr>
              <a:t> </a:t>
            </a:r>
            <a:r>
              <a:rPr lang="fr-FR" sz="4800" spc="-5" dirty="0">
                <a:latin typeface="Roboto-Medium"/>
                <a:cs typeface="Roboto-Medium"/>
              </a:rPr>
              <a:t>3</a:t>
            </a:r>
            <a:endParaRPr lang="fr-FR" sz="4800" dirty="0">
              <a:latin typeface="Roboto-Medium"/>
              <a:cs typeface="Roboto-Medium"/>
            </a:endParaRPr>
          </a:p>
        </p:txBody>
      </p:sp>
      <p:sp>
        <p:nvSpPr>
          <p:cNvPr id="6" name="object 6"/>
          <p:cNvSpPr txBox="1"/>
          <p:nvPr>
            <p:custDataLst>
              <p:tags r:id="rId5"/>
            </p:custDataLst>
          </p:nvPr>
        </p:nvSpPr>
        <p:spPr>
          <a:xfrm>
            <a:off x="8426412" y="6664452"/>
            <a:ext cx="1605915" cy="330200"/>
          </a:xfrm>
          <a:prstGeom prst="rect">
            <a:avLst/>
          </a:prstGeom>
        </p:spPr>
        <p:txBody>
          <a:bodyPr vert="horz" wrap="square" lIns="0" tIns="12700" rIns="0" bIns="0" rtlCol="0">
            <a:spAutoFit/>
          </a:bodyPr>
          <a:lstStyle/>
          <a:p>
            <a:pPr marL="12700">
              <a:lnSpc>
                <a:spcPct val="100000"/>
              </a:lnSpc>
              <a:spcBef>
                <a:spcPts val="100"/>
              </a:spcBef>
            </a:pPr>
            <a:r>
              <a:rPr sz="2000" b="1" spc="-229" dirty="0">
                <a:solidFill>
                  <a:srgbClr val="1E7EB8"/>
                </a:solidFill>
                <a:latin typeface="Arial"/>
                <a:cs typeface="Arial"/>
              </a:rPr>
              <a:t>EMERGENCIES</a:t>
            </a:r>
            <a:endParaRPr sz="2000">
              <a:latin typeface="Arial"/>
              <a:cs typeface="Arial"/>
            </a:endParaRPr>
          </a:p>
        </p:txBody>
      </p:sp>
      <p:sp>
        <p:nvSpPr>
          <p:cNvPr id="7" name="object 7"/>
          <p:cNvSpPr txBox="1"/>
          <p:nvPr>
            <p:custDataLst>
              <p:tags r:id="rId6"/>
            </p:custDataLst>
          </p:nvPr>
        </p:nvSpPr>
        <p:spPr>
          <a:xfrm>
            <a:off x="9394812" y="6876288"/>
            <a:ext cx="631825" cy="193040"/>
          </a:xfrm>
          <a:prstGeom prst="rect">
            <a:avLst/>
          </a:prstGeom>
        </p:spPr>
        <p:txBody>
          <a:bodyPr vert="horz" wrap="square" lIns="0" tIns="12700" rIns="0" bIns="0" rtlCol="0">
            <a:spAutoFit/>
          </a:bodyPr>
          <a:lstStyle/>
          <a:p>
            <a:pPr marL="12700">
              <a:lnSpc>
                <a:spcPct val="100000"/>
              </a:lnSpc>
              <a:spcBef>
                <a:spcPts val="100"/>
              </a:spcBef>
            </a:pPr>
            <a:r>
              <a:rPr sz="1100" spc="-100" dirty="0">
                <a:solidFill>
                  <a:srgbClr val="1E7EB8"/>
                </a:solidFill>
                <a:latin typeface="Arial"/>
                <a:cs typeface="Arial"/>
              </a:rPr>
              <a:t>programme</a:t>
            </a:r>
            <a:endParaRPr sz="1100">
              <a:latin typeface="Arial"/>
              <a:cs typeface="Arial"/>
            </a:endParaRPr>
          </a:p>
        </p:txBody>
      </p:sp>
      <p:sp>
        <p:nvSpPr>
          <p:cNvPr id="8" name="object 8"/>
          <p:cNvSpPr txBox="1"/>
          <p:nvPr>
            <p:custDataLst>
              <p:tags r:id="rId7"/>
            </p:custDataLst>
          </p:nvPr>
        </p:nvSpPr>
        <p:spPr>
          <a:xfrm>
            <a:off x="7256587" y="4013200"/>
            <a:ext cx="3242945" cy="2413480"/>
          </a:xfrm>
          <a:prstGeom prst="rect">
            <a:avLst/>
          </a:prstGeom>
        </p:spPr>
        <p:txBody>
          <a:bodyPr vert="horz" wrap="square" lIns="0" tIns="27939" rIns="0" bIns="0" rtlCol="0">
            <a:spAutoFit/>
          </a:bodyPr>
          <a:lstStyle/>
          <a:p>
            <a:pPr marL="12700" marR="5080">
              <a:lnSpc>
                <a:spcPts val="3100"/>
              </a:lnSpc>
              <a:spcBef>
                <a:spcPts val="219"/>
              </a:spcBef>
            </a:pPr>
            <a:r>
              <a:rPr lang="fr-FR" sz="2600" spc="-10" dirty="0">
                <a:latin typeface="Roboto-Medium"/>
                <a:cs typeface="Roboto-Medium"/>
              </a:rPr>
              <a:t>Ajustement des mesures de santé publique et des mesures sociales (MSPMS) – au niveau </a:t>
            </a:r>
            <a:r>
              <a:rPr lang="fr-FR" sz="2600" spc="-5" dirty="0">
                <a:latin typeface="Roboto-Medium"/>
                <a:cs typeface="Roboto-Medium"/>
              </a:rPr>
              <a:t>local</a:t>
            </a:r>
            <a:endParaRPr lang="fr-FR" sz="2600" dirty="0">
              <a:latin typeface="Roboto-Medium"/>
              <a:cs typeface="Roboto-Medium"/>
            </a:endParaRPr>
          </a:p>
        </p:txBody>
      </p:sp>
      <p:sp>
        <p:nvSpPr>
          <p:cNvPr id="9" name="object 9"/>
          <p:cNvSpPr/>
          <p:nvPr>
            <p:custDataLst>
              <p:tags r:id="rId8"/>
            </p:custDataLst>
          </p:nvPr>
        </p:nvSpPr>
        <p:spPr>
          <a:xfrm>
            <a:off x="846162" y="1797951"/>
            <a:ext cx="5950419" cy="3966946"/>
          </a:xfrm>
          <a:prstGeom prst="rect">
            <a:avLst/>
          </a:prstGeom>
          <a:blipFill>
            <a:blip r:embed="rId11" cstate="print"/>
            <a:stretch>
              <a:fillRect/>
            </a:stretch>
          </a:blipFill>
        </p:spPr>
        <p:txBody>
          <a:bodyPr wrap="square" lIns="0" tIns="0" rIns="0" bIns="0" rtlCol="0"/>
          <a:lstStyle/>
          <a:p>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custDataLst>
              <p:tags r:id="rId1"/>
            </p:custDataLst>
          </p:nvPr>
        </p:nvSpPr>
        <p:spPr>
          <a:xfrm>
            <a:off x="166862" y="78384"/>
            <a:ext cx="6815929" cy="461665"/>
          </a:xfrm>
          <a:prstGeom prst="rect">
            <a:avLst/>
          </a:prstGeom>
        </p:spPr>
        <p:txBody>
          <a:bodyPr vert="horz" wrap="square" lIns="0" tIns="0" rIns="0" bIns="0" rtlCol="0">
            <a:spAutoFit/>
          </a:bodyPr>
          <a:lstStyle/>
          <a:p>
            <a:pPr marL="213872">
              <a:lnSpc>
                <a:spcPts val="3592"/>
              </a:lnSpc>
            </a:pPr>
            <a:r>
              <a:rPr lang="fr-FR" sz="3158" spc="-4" dirty="0"/>
              <a:t>Actualisation du scénario</a:t>
            </a:r>
            <a:endParaRPr lang="fr-FR" sz="3158" dirty="0"/>
          </a:p>
        </p:txBody>
      </p:sp>
      <p:sp>
        <p:nvSpPr>
          <p:cNvPr id="3" name="object 3"/>
          <p:cNvSpPr/>
          <p:nvPr>
            <p:custDataLst>
              <p:tags r:id="rId2"/>
            </p:custDataLst>
          </p:nvPr>
        </p:nvSpPr>
        <p:spPr>
          <a:xfrm>
            <a:off x="118241" y="862496"/>
            <a:ext cx="10456918" cy="6274904"/>
          </a:xfrm>
          <a:custGeom>
            <a:avLst/>
            <a:gdLst/>
            <a:ahLst/>
            <a:cxnLst/>
            <a:rect l="l" t="t" r="r" b="b"/>
            <a:pathLst>
              <a:path w="7287259" h="5500370">
                <a:moveTo>
                  <a:pt x="7286716" y="0"/>
                </a:moveTo>
                <a:lnTo>
                  <a:pt x="0" y="0"/>
                </a:lnTo>
                <a:lnTo>
                  <a:pt x="0" y="5500254"/>
                </a:lnTo>
                <a:lnTo>
                  <a:pt x="7286716" y="5500254"/>
                </a:lnTo>
                <a:lnTo>
                  <a:pt x="7286716" y="0"/>
                </a:lnTo>
                <a:close/>
              </a:path>
            </a:pathLst>
          </a:custGeom>
          <a:solidFill>
            <a:srgbClr val="DEDEDE"/>
          </a:solidFill>
        </p:spPr>
        <p:txBody>
          <a:bodyPr wrap="square" lIns="0" tIns="0" rIns="0" bIns="0" rtlCol="0"/>
          <a:lstStyle/>
          <a:p>
            <a:pPr defTabSz="802020"/>
            <a:r>
              <a:rPr lang="fr-FR" sz="1500" dirty="0">
                <a:effectLst/>
                <a:latin typeface="Calibri" panose="020F0502020204030204" pitchFamily="34" charset="0"/>
                <a:ea typeface="Calibri" panose="020F0502020204030204" pitchFamily="34" charset="0"/>
                <a:cs typeface="Times New Roman" panose="02020603050405020304" pitchFamily="18" charset="0"/>
              </a:rPr>
              <a:t>Depuis que les mesures de santé publique et les mesures sociales (MSPMS) ont été assouplies, il y a eu une hausse progressive du nombre de cas de COVID-19 dans l’ensemble du pays. Les grands rassemblements restent interdits et des mesures de santé publique ont été mises en place pour tenter de briser les chaînes de transmission. Cela a compris des recommandations sur l’utilisation de masques de protection, le nombre maximal de personnes devant être accueillies à l’intérieur des commerces de vente au détail et des lieux de divertissement, et les mesures sanitaires telles que le lavage des mains et le nettoyage des espaces publics.</a:t>
            </a:r>
          </a:p>
          <a:p>
            <a:pPr defTabSz="802020"/>
            <a:endParaRPr lang="en-US" sz="1500" dirty="0">
              <a:solidFill>
                <a:prstClr val="black"/>
              </a:solidFill>
              <a:latin typeface="Calibri"/>
            </a:endParaRPr>
          </a:p>
          <a:p>
            <a:pPr defTabSz="802020"/>
            <a:r>
              <a:rPr lang="fr-FR" sz="1500" dirty="0">
                <a:effectLst/>
                <a:latin typeface="Calibri" panose="020F0502020204030204" pitchFamily="34" charset="0"/>
                <a:ea typeface="Calibri" panose="020F0502020204030204" pitchFamily="34" charset="0"/>
                <a:cs typeface="Times New Roman" panose="02020603050405020304" pitchFamily="18" charset="0"/>
              </a:rPr>
              <a:t>Malheureusement, les autorités de santé publique de la ville de XXX ont observé une forte augmentation du nombre de cas ces derniers jours, correspondant à environ quatre fois la moyenne nationale, ce qui a conduit les autorités locales à recommander un retour à des mesures de santé publique et des mesures sociales plus strictes. Les facteurs à l'origine de la flambée épidémique ne sont pas clairs, mais plusieurs théories ont été évoquées dans la presse. Parmi lesquelles :</a:t>
            </a:r>
            <a:endParaRPr lang="en-US" sz="1500" dirty="0">
              <a:solidFill>
                <a:prstClr val="black"/>
              </a:solidFill>
              <a:latin typeface="Calibri"/>
            </a:endParaRPr>
          </a:p>
          <a:p>
            <a:pPr defTabSz="802020"/>
            <a:endParaRPr lang="en-US" sz="1500" dirty="0">
              <a:solidFill>
                <a:prstClr val="black"/>
              </a:solidFill>
              <a:latin typeface="Calibri"/>
            </a:endParaRPr>
          </a:p>
          <a:p>
            <a:pPr marL="285750" indent="-285750" defTabSz="802020">
              <a:buFont typeface="Arial" panose="020B0604020202020204" pitchFamily="34" charset="0"/>
              <a:buChar char="•"/>
            </a:pPr>
            <a:r>
              <a:rPr lang="fr-FR" sz="1500" dirty="0">
                <a:effectLst/>
                <a:latin typeface="Calibri" panose="020F0502020204030204" pitchFamily="34" charset="0"/>
                <a:ea typeface="Calibri" panose="020F0502020204030204" pitchFamily="34" charset="0"/>
                <a:cs typeface="Times New Roman" panose="02020603050405020304" pitchFamily="18" charset="0"/>
              </a:rPr>
              <a:t>La faute revient aux minorités ethniques et aux ménages multigénérationnels de réfugiés, souvent surpeuplés, en raison de leur promiscuité</a:t>
            </a:r>
            <a:r>
              <a:rPr lang="en-US" sz="1500" dirty="0">
                <a:solidFill>
                  <a:prstClr val="black"/>
                </a:solidFill>
              </a:rPr>
              <a:t>.</a:t>
            </a:r>
          </a:p>
          <a:p>
            <a:pPr marL="285750" indent="-285750" defTabSz="802020">
              <a:buFont typeface="Arial" panose="020B0604020202020204" pitchFamily="34" charset="0"/>
              <a:buChar char="•"/>
            </a:pPr>
            <a:r>
              <a:rPr lang="fr-FR" sz="1500" dirty="0">
                <a:effectLst/>
                <a:latin typeface="Calibri" panose="020F0502020204030204" pitchFamily="34" charset="0"/>
                <a:ea typeface="Calibri" panose="020F0502020204030204" pitchFamily="34" charset="0"/>
                <a:cs typeface="Times New Roman" panose="02020603050405020304" pitchFamily="18" charset="0"/>
              </a:rPr>
              <a:t>Des fêtes illégales ont eu lieu depuis que les restrictions des MSPMS ont été assouplies. Il y a notamment eu une fête après un match de football, un mariage avec plus de 100 invités et deux soirées privées illégales auxquels la police a dû mettre fin.</a:t>
            </a:r>
            <a:endParaRPr lang="en-US" sz="1500" dirty="0">
              <a:solidFill>
                <a:prstClr val="black"/>
              </a:solidFill>
            </a:endParaRPr>
          </a:p>
          <a:p>
            <a:pPr marL="285750" indent="-285750" defTabSz="802020">
              <a:buFont typeface="Arial" panose="020B0604020202020204" pitchFamily="34" charset="0"/>
              <a:buChar char="•"/>
            </a:pPr>
            <a:r>
              <a:rPr lang="fr-FR" sz="1500" dirty="0">
                <a:effectLst/>
                <a:latin typeface="Calibri" panose="020F0502020204030204" pitchFamily="34" charset="0"/>
                <a:ea typeface="Calibri" panose="020F0502020204030204" pitchFamily="34" charset="0"/>
                <a:cs typeface="Times New Roman" panose="02020603050405020304" pitchFamily="18" charset="0"/>
              </a:rPr>
              <a:t>Les travailleurs itinérants qui reviennent dans la région pour aider à la récolte des fruits dans le district environnant ont séjourné dans la ville parce qu’on peut y trouver un hébergement à faible coût.</a:t>
            </a:r>
            <a:r>
              <a:rPr lang="fr-FR" sz="1800" dirty="0">
                <a:effectLst/>
                <a:latin typeface="Calibri" panose="020F0502020204030204" pitchFamily="34" charset="0"/>
                <a:ea typeface="Calibri" panose="020F0502020204030204" pitchFamily="34" charset="0"/>
                <a:cs typeface="Times New Roman" panose="02020603050405020304" pitchFamily="18" charset="0"/>
              </a:rPr>
              <a:t> </a:t>
            </a:r>
          </a:p>
          <a:p>
            <a:pPr marL="285750" indent="-285750" defTabSz="802020">
              <a:buFont typeface="Arial" panose="020B0604020202020204" pitchFamily="34" charset="0"/>
              <a:buChar char="•"/>
            </a:pPr>
            <a:r>
              <a:rPr lang="fr-FR" sz="1500" dirty="0">
                <a:effectLst/>
                <a:latin typeface="Calibri" panose="020F0502020204030204" pitchFamily="34" charset="0"/>
                <a:ea typeface="Calibri" panose="020F0502020204030204" pitchFamily="34" charset="0"/>
                <a:cs typeface="Times New Roman" panose="02020603050405020304" pitchFamily="18" charset="0"/>
              </a:rPr>
              <a:t>Des vacanciers en provenance d’autres parties du pays ont été attirés par la région parce que les voyages internationaux sont limités.</a:t>
            </a:r>
            <a:endParaRPr lang="en-US" sz="1500" dirty="0">
              <a:solidFill>
                <a:prstClr val="black"/>
              </a:solidFill>
              <a:latin typeface="Calibri"/>
            </a:endParaRPr>
          </a:p>
          <a:p>
            <a:pPr defTabSz="802020"/>
            <a:endParaRPr lang="en-US" sz="1500" dirty="0">
              <a:solidFill>
                <a:prstClr val="black"/>
              </a:solidFill>
              <a:latin typeface="Calibri"/>
            </a:endParaRPr>
          </a:p>
          <a:p>
            <a:pPr defTabSz="802020"/>
            <a:r>
              <a:rPr lang="fr-FR" sz="1500" dirty="0">
                <a:effectLst/>
                <a:latin typeface="Calibri" panose="020F0502020204030204" pitchFamily="34" charset="0"/>
                <a:ea typeface="Calibri" panose="020F0502020204030204" pitchFamily="34" charset="0"/>
                <a:cs typeface="Times New Roman" panose="02020603050405020304" pitchFamily="18" charset="0"/>
              </a:rPr>
              <a:t>La population locale est réticente à l'idée de réintroduire des mesures pour les raisons suivantes :</a:t>
            </a:r>
            <a:endParaRPr lang="en-US" sz="1500" dirty="0">
              <a:solidFill>
                <a:prstClr val="black"/>
              </a:solidFill>
              <a:latin typeface="Calibri"/>
            </a:endParaRPr>
          </a:p>
          <a:p>
            <a:pPr defTabSz="802020"/>
            <a:endParaRPr lang="en-US" sz="1500" dirty="0">
              <a:solidFill>
                <a:prstClr val="black"/>
              </a:solidFill>
              <a:latin typeface="Calibri"/>
            </a:endParaRPr>
          </a:p>
          <a:p>
            <a:pPr marL="285750" indent="-285750" defTabSz="802020">
              <a:buFont typeface="Arial" panose="020B0604020202020204" pitchFamily="34" charset="0"/>
              <a:buChar char="•"/>
            </a:pPr>
            <a:r>
              <a:rPr lang="fr-FR" sz="1500" dirty="0">
                <a:effectLst/>
                <a:latin typeface="Calibri" panose="020F0502020204030204" pitchFamily="34" charset="0"/>
                <a:ea typeface="Calibri" panose="020F0502020204030204" pitchFamily="34" charset="0"/>
                <a:cs typeface="Times New Roman" panose="02020603050405020304" pitchFamily="18" charset="0"/>
              </a:rPr>
              <a:t>La région est fortement dépendante du tourisme et de l’agriculture saisonnière. Cela représente plus de 50 % de l’économie locale</a:t>
            </a:r>
            <a:r>
              <a:rPr lang="en-US" sz="1500" dirty="0">
                <a:solidFill>
                  <a:prstClr val="black"/>
                </a:solidFill>
                <a:latin typeface="Calibri"/>
              </a:rPr>
              <a:t>.</a:t>
            </a:r>
          </a:p>
          <a:p>
            <a:pPr marL="285750" indent="-285750" defTabSz="802020">
              <a:buFont typeface="Arial" panose="020B0604020202020204" pitchFamily="34" charset="0"/>
              <a:buChar char="•"/>
            </a:pPr>
            <a:r>
              <a:rPr lang="fr-FR" sz="1500" dirty="0">
                <a:effectLst/>
                <a:latin typeface="Calibri" panose="020F0502020204030204" pitchFamily="34" charset="0"/>
                <a:ea typeface="Calibri" panose="020F0502020204030204" pitchFamily="34" charset="0"/>
                <a:cs typeface="Times New Roman" panose="02020603050405020304" pitchFamily="18" charset="0"/>
              </a:rPr>
              <a:t>On craint qu'une violence et des troubles ciblant les minorités dans le district ne fassent leur apparition si les MSPMS sont réintroduites</a:t>
            </a:r>
            <a:r>
              <a:rPr lang="en-US" sz="1500" dirty="0">
                <a:solidFill>
                  <a:prstClr val="black"/>
                </a:solidFill>
                <a:latin typeface="Calibri"/>
              </a:rPr>
              <a:t>.</a:t>
            </a:r>
          </a:p>
          <a:p>
            <a:pPr marL="285750" indent="-285750" defTabSz="802020">
              <a:buFont typeface="Arial" panose="020B0604020202020204" pitchFamily="34" charset="0"/>
              <a:buChar char="•"/>
            </a:pPr>
            <a:r>
              <a:rPr lang="fr-FR" sz="1500" dirty="0">
                <a:effectLst/>
                <a:latin typeface="Calibri" panose="020F0502020204030204" pitchFamily="34" charset="0"/>
                <a:ea typeface="Calibri" panose="020F0502020204030204" pitchFamily="34" charset="0"/>
                <a:cs typeface="Times New Roman" panose="02020603050405020304" pitchFamily="18" charset="0"/>
              </a:rPr>
              <a:t>Les entreprises locales, qui souffrent déjà, feront probablement faillite et devront cesser leurs activités</a:t>
            </a:r>
            <a:r>
              <a:rPr lang="en-US" sz="1500" dirty="0">
                <a:solidFill>
                  <a:prstClr val="black"/>
                </a:solidFill>
                <a:latin typeface="Calibri"/>
              </a:rPr>
              <a:t>.</a:t>
            </a:r>
          </a:p>
          <a:p>
            <a:pPr marL="285750" indent="-285750" defTabSz="802020">
              <a:buFont typeface="Arial" panose="020B0604020202020204" pitchFamily="34" charset="0"/>
              <a:buChar char="•"/>
            </a:pPr>
            <a:r>
              <a:rPr lang="fr-FR" sz="1500" dirty="0">
                <a:effectLst/>
                <a:latin typeface="Calibri" panose="020F0502020204030204" pitchFamily="34" charset="0"/>
                <a:ea typeface="Calibri" panose="020F0502020204030204" pitchFamily="34" charset="0"/>
                <a:cs typeface="Times New Roman" panose="02020603050405020304" pitchFamily="18" charset="0"/>
              </a:rPr>
              <a:t>Un retour des MSPMS va probablement entraîner une stigmatisation du district pendant un certain temps</a:t>
            </a:r>
            <a:r>
              <a:rPr lang="fr-FR" sz="1500" dirty="0">
                <a:solidFill>
                  <a:prstClr val="black"/>
                </a:solidFill>
                <a:latin typeface="Calibri"/>
              </a:rPr>
              <a:t>.</a:t>
            </a:r>
          </a:p>
        </p:txBody>
      </p:sp>
      <p:grpSp>
        <p:nvGrpSpPr>
          <p:cNvPr id="5" name="object 5"/>
          <p:cNvGrpSpPr/>
          <p:nvPr>
            <p:custDataLst>
              <p:tags r:id="rId3"/>
            </p:custDataLst>
          </p:nvPr>
        </p:nvGrpSpPr>
        <p:grpSpPr>
          <a:xfrm>
            <a:off x="6508159" y="94247"/>
            <a:ext cx="3948761" cy="556391"/>
            <a:chOff x="7690104" y="0"/>
            <a:chExt cx="4502150" cy="634365"/>
          </a:xfrm>
        </p:grpSpPr>
        <p:sp>
          <p:nvSpPr>
            <p:cNvPr id="6" name="object 6"/>
            <p:cNvSpPr/>
            <p:nvPr/>
          </p:nvSpPr>
          <p:spPr>
            <a:xfrm>
              <a:off x="7690104" y="0"/>
              <a:ext cx="4258056" cy="633984"/>
            </a:xfrm>
            <a:prstGeom prst="rect">
              <a:avLst/>
            </a:prstGeom>
            <a:blipFill>
              <a:blip r:embed="rId9" cstate="email">
                <a:extLst>
                  <a:ext uri="{28A0092B-C50C-407E-A947-70E740481C1C}">
                    <a14:useLocalDpi xmlns:a14="http://schemas.microsoft.com/office/drawing/2010/main"/>
                  </a:ext>
                </a:extLst>
              </a:blip>
              <a:stretch>
                <a:fillRect/>
              </a:stretch>
            </a:blipFill>
          </p:spPr>
          <p:txBody>
            <a:bodyPr wrap="square" lIns="0" tIns="0" rIns="0" bIns="0" rtlCol="0"/>
            <a:lstStyle/>
            <a:p>
              <a:pPr defTabSz="802020">
                <a:defRPr/>
              </a:pPr>
              <a:endParaRPr sz="1579">
                <a:solidFill>
                  <a:prstClr val="black"/>
                </a:solidFill>
                <a:latin typeface="Calibri"/>
              </a:endParaRPr>
            </a:p>
          </p:txBody>
        </p:sp>
        <p:sp>
          <p:nvSpPr>
            <p:cNvPr id="7" name="object 7"/>
            <p:cNvSpPr/>
            <p:nvPr/>
          </p:nvSpPr>
          <p:spPr>
            <a:xfrm>
              <a:off x="7770612" y="896"/>
              <a:ext cx="4151629" cy="607060"/>
            </a:xfrm>
            <a:custGeom>
              <a:avLst/>
              <a:gdLst/>
              <a:ahLst/>
              <a:cxnLst/>
              <a:rect l="l" t="t" r="r" b="b"/>
              <a:pathLst>
                <a:path w="4151629" h="607060">
                  <a:moveTo>
                    <a:pt x="4151376" y="0"/>
                  </a:moveTo>
                  <a:lnTo>
                    <a:pt x="676655" y="1"/>
                  </a:lnTo>
                  <a:lnTo>
                    <a:pt x="0" y="1"/>
                  </a:lnTo>
                  <a:lnTo>
                    <a:pt x="676655" y="606790"/>
                  </a:lnTo>
                  <a:lnTo>
                    <a:pt x="4151376" y="606790"/>
                  </a:lnTo>
                  <a:lnTo>
                    <a:pt x="4151376" y="0"/>
                  </a:lnTo>
                  <a:close/>
                </a:path>
              </a:pathLst>
            </a:custGeom>
            <a:solidFill>
              <a:srgbClr val="A24B19"/>
            </a:solidFill>
          </p:spPr>
          <p:txBody>
            <a:bodyPr wrap="square" lIns="0" tIns="0" rIns="0" bIns="0" rtlCol="0"/>
            <a:lstStyle/>
            <a:p>
              <a:pPr defTabSz="802020">
                <a:defRPr/>
              </a:pPr>
              <a:endParaRPr sz="1579">
                <a:solidFill>
                  <a:prstClr val="black"/>
                </a:solidFill>
                <a:latin typeface="Calibri"/>
              </a:endParaRPr>
            </a:p>
          </p:txBody>
        </p:sp>
        <p:sp>
          <p:nvSpPr>
            <p:cNvPr id="8" name="object 8"/>
            <p:cNvSpPr/>
            <p:nvPr/>
          </p:nvSpPr>
          <p:spPr>
            <a:xfrm>
              <a:off x="7961376" y="0"/>
              <a:ext cx="4227576" cy="633984"/>
            </a:xfrm>
            <a:prstGeom prst="rect">
              <a:avLst/>
            </a:prstGeom>
            <a:blipFill>
              <a:blip r:embed="rId10" cstate="email">
                <a:extLst>
                  <a:ext uri="{28A0092B-C50C-407E-A947-70E740481C1C}">
                    <a14:useLocalDpi xmlns:a14="http://schemas.microsoft.com/office/drawing/2010/main"/>
                  </a:ext>
                </a:extLst>
              </a:blip>
              <a:stretch>
                <a:fillRect/>
              </a:stretch>
            </a:blipFill>
          </p:spPr>
          <p:txBody>
            <a:bodyPr wrap="square" lIns="0" tIns="0" rIns="0" bIns="0" rtlCol="0"/>
            <a:lstStyle/>
            <a:p>
              <a:pPr defTabSz="802020">
                <a:defRPr/>
              </a:pPr>
              <a:endParaRPr sz="1579">
                <a:solidFill>
                  <a:prstClr val="black"/>
                </a:solidFill>
                <a:latin typeface="Calibri"/>
              </a:endParaRPr>
            </a:p>
          </p:txBody>
        </p:sp>
        <p:sp>
          <p:nvSpPr>
            <p:cNvPr id="9" name="object 9"/>
            <p:cNvSpPr/>
            <p:nvPr/>
          </p:nvSpPr>
          <p:spPr>
            <a:xfrm>
              <a:off x="8040624" y="896"/>
              <a:ext cx="4151629" cy="607060"/>
            </a:xfrm>
            <a:custGeom>
              <a:avLst/>
              <a:gdLst/>
              <a:ahLst/>
              <a:cxnLst/>
              <a:rect l="l" t="t" r="r" b="b"/>
              <a:pathLst>
                <a:path w="4151629" h="607060">
                  <a:moveTo>
                    <a:pt x="4151376" y="0"/>
                  </a:moveTo>
                  <a:lnTo>
                    <a:pt x="676655" y="1"/>
                  </a:lnTo>
                  <a:lnTo>
                    <a:pt x="0" y="1"/>
                  </a:lnTo>
                  <a:lnTo>
                    <a:pt x="676655" y="606790"/>
                  </a:lnTo>
                  <a:lnTo>
                    <a:pt x="4151376" y="606790"/>
                  </a:lnTo>
                  <a:lnTo>
                    <a:pt x="4151376" y="0"/>
                  </a:lnTo>
                  <a:close/>
                </a:path>
              </a:pathLst>
            </a:custGeom>
            <a:solidFill>
              <a:srgbClr val="D86422"/>
            </a:solidFill>
          </p:spPr>
          <p:txBody>
            <a:bodyPr wrap="square" lIns="0" tIns="0" rIns="0" bIns="0" rtlCol="0"/>
            <a:lstStyle/>
            <a:p>
              <a:pPr defTabSz="802020">
                <a:defRPr/>
              </a:pPr>
              <a:endParaRPr sz="1579">
                <a:solidFill>
                  <a:prstClr val="black"/>
                </a:solidFill>
                <a:latin typeface="Calibri"/>
              </a:endParaRPr>
            </a:p>
          </p:txBody>
        </p:sp>
      </p:grpSp>
      <p:sp>
        <p:nvSpPr>
          <p:cNvPr id="10" name="object 10"/>
          <p:cNvSpPr txBox="1"/>
          <p:nvPr>
            <p:custDataLst>
              <p:tags r:id="rId4"/>
            </p:custDataLst>
          </p:nvPr>
        </p:nvSpPr>
        <p:spPr>
          <a:xfrm>
            <a:off x="7023100" y="147706"/>
            <a:ext cx="3404622" cy="389734"/>
          </a:xfrm>
          <a:prstGeom prst="rect">
            <a:avLst/>
          </a:prstGeom>
          <a:solidFill>
            <a:srgbClr val="D86422"/>
          </a:solidFill>
        </p:spPr>
        <p:txBody>
          <a:bodyPr vert="horz" wrap="square" lIns="0" tIns="118630" rIns="0" bIns="0" rtlCol="0">
            <a:spAutoFit/>
          </a:bodyPr>
          <a:lstStyle/>
          <a:p>
            <a:pPr marL="942374" algn="r" defTabSz="802020">
              <a:spcBef>
                <a:spcPts val="934"/>
              </a:spcBef>
              <a:defRPr/>
            </a:pPr>
            <a:r>
              <a:rPr lang="fr-FR" sz="1754" spc="-18" dirty="0">
                <a:solidFill>
                  <a:srgbClr val="FFFFFF"/>
                </a:solidFill>
                <a:latin typeface="Arial Black"/>
                <a:cs typeface="Arial Black"/>
              </a:rPr>
              <a:t>POUR SIMULATION</a:t>
            </a:r>
            <a:endParaRPr lang="fr-FR" sz="1754" dirty="0">
              <a:solidFill>
                <a:prstClr val="black"/>
              </a:solidFill>
              <a:latin typeface="Arial Black"/>
              <a:cs typeface="Arial Black"/>
            </a:endParaRPr>
          </a:p>
        </p:txBody>
      </p:sp>
      <p:sp>
        <p:nvSpPr>
          <p:cNvPr id="11" name="object 5">
            <a:extLst>
              <a:ext uri="{FF2B5EF4-FFF2-40B4-BE49-F238E27FC236}">
                <a16:creationId xmlns:a16="http://schemas.microsoft.com/office/drawing/2014/main" id="{C649FBCD-26A0-492A-BF02-B91529F6EA42}"/>
              </a:ext>
            </a:extLst>
          </p:cNvPr>
          <p:cNvSpPr txBox="1">
            <a:spLocks noGrp="1"/>
          </p:cNvSpPr>
          <p:nvPr>
            <p:ph type="ftr" sz="quarter" idx="5"/>
            <p:custDataLst>
              <p:tags r:id="rId5"/>
            </p:custDataLst>
          </p:nvPr>
        </p:nvSpPr>
        <p:spPr>
          <a:xfrm>
            <a:off x="65580" y="7351688"/>
            <a:ext cx="1928320" cy="166712"/>
          </a:xfrm>
          <a:prstGeom prst="rect">
            <a:avLst/>
          </a:prstGeom>
        </p:spPr>
        <p:txBody>
          <a:bodyPr vert="horz" wrap="square" lIns="0" tIns="0" rIns="0" bIns="0" rtlCol="0">
            <a:spAutoFit/>
          </a:bodyPr>
          <a:lstStyle/>
          <a:p>
            <a:pPr marL="12700">
              <a:lnSpc>
                <a:spcPts val="1315"/>
              </a:lnSpc>
            </a:pPr>
            <a:r>
              <a:rPr lang="fr-FR" spc="-40" dirty="0"/>
              <a:t>EXERCICE DE </a:t>
            </a:r>
            <a:r>
              <a:rPr lang="fr-FR" spc="-45" dirty="0"/>
              <a:t>SIMULATION</a:t>
            </a:r>
            <a:endParaRPr lang="fr-FR" spc="-40" dirty="0"/>
          </a:p>
        </p:txBody>
      </p:sp>
      <p:sp>
        <p:nvSpPr>
          <p:cNvPr id="12" name="object 12">
            <a:extLst>
              <a:ext uri="{FF2B5EF4-FFF2-40B4-BE49-F238E27FC236}">
                <a16:creationId xmlns:a16="http://schemas.microsoft.com/office/drawing/2014/main" id="{5369CA02-4967-49A7-BACC-7514C5BABD5B}"/>
              </a:ext>
            </a:extLst>
          </p:cNvPr>
          <p:cNvSpPr txBox="1">
            <a:spLocks noGrp="1"/>
          </p:cNvSpPr>
          <p:nvPr>
            <p:ph type="sldNum" sz="quarter" idx="7"/>
            <p:custDataLst>
              <p:tags r:id="rId6"/>
            </p:custDataLst>
          </p:nvPr>
        </p:nvSpPr>
        <p:spPr>
          <a:xfrm>
            <a:off x="9999661" y="7362521"/>
            <a:ext cx="541909" cy="155879"/>
          </a:xfrm>
          <a:prstGeom prst="rect">
            <a:avLst/>
          </a:prstGeom>
        </p:spPr>
        <p:txBody>
          <a:bodyPr vert="horz" wrap="square" lIns="0" tIns="0" rIns="0" bIns="0" rtlCol="0">
            <a:spAutoFit/>
          </a:bodyPr>
          <a:lstStyle/>
          <a:p>
            <a:pPr marL="11139" defTabSz="802020">
              <a:lnSpc>
                <a:spcPts val="1250"/>
              </a:lnSpc>
            </a:pPr>
            <a:r>
              <a:rPr lang="fr-FR" spc="-4" dirty="0">
                <a:solidFill>
                  <a:prstClr val="white"/>
                </a:solidFill>
              </a:rPr>
              <a:t>page</a:t>
            </a:r>
            <a:r>
              <a:rPr lang="fr-FR" spc="-48" dirty="0">
                <a:solidFill>
                  <a:prstClr val="white"/>
                </a:solidFill>
              </a:rPr>
              <a:t> </a:t>
            </a:r>
            <a:fld id="{81D60167-4931-47E6-BA6A-407CBD079E47}" type="slidenum">
              <a:rPr lang="fr-FR">
                <a:solidFill>
                  <a:prstClr val="white"/>
                </a:solidFill>
              </a:rPr>
              <a:pPr marL="11139" defTabSz="802020">
                <a:lnSpc>
                  <a:spcPts val="1250"/>
                </a:lnSpc>
              </a:pPr>
              <a:t>19</a:t>
            </a:fld>
            <a:endParaRPr lang="fr-FR" dirty="0">
              <a:solidFill>
                <a:prstClr val="white"/>
              </a:solidFill>
            </a:endParaRPr>
          </a:p>
        </p:txBody>
      </p:sp>
    </p:spTree>
    <p:extLst>
      <p:ext uri="{BB962C8B-B14F-4D97-AF65-F5344CB8AC3E}">
        <p14:creationId xmlns:p14="http://schemas.microsoft.com/office/powerpoint/2010/main" val="356397249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34DAFD-A0A3-4E9F-8BCD-8CF1E43355C4}"/>
              </a:ext>
            </a:extLst>
          </p:cNvPr>
          <p:cNvSpPr>
            <a:spLocks noGrp="1"/>
          </p:cNvSpPr>
          <p:nvPr>
            <p:ph type="title"/>
            <p:custDataLst>
              <p:tags r:id="rId1"/>
            </p:custDataLst>
          </p:nvPr>
        </p:nvSpPr>
        <p:spPr/>
        <p:txBody>
          <a:bodyPr>
            <a:normAutofit/>
          </a:bodyPr>
          <a:lstStyle/>
          <a:p>
            <a:r>
              <a:rPr lang="fr-FR" dirty="0"/>
              <a:t>Programme suggéré</a:t>
            </a:r>
          </a:p>
        </p:txBody>
      </p:sp>
      <p:sp>
        <p:nvSpPr>
          <p:cNvPr id="4" name="Date Placeholder 3">
            <a:extLst>
              <a:ext uri="{FF2B5EF4-FFF2-40B4-BE49-F238E27FC236}">
                <a16:creationId xmlns:a16="http://schemas.microsoft.com/office/drawing/2014/main" id="{A3B10564-5E44-4E45-905F-4B41B230E036}"/>
              </a:ext>
            </a:extLst>
          </p:cNvPr>
          <p:cNvSpPr>
            <a:spLocks noGrp="1"/>
          </p:cNvSpPr>
          <p:nvPr>
            <p:ph type="dt" sz="half" idx="10"/>
            <p:custDataLst>
              <p:tags r:id="rId2"/>
            </p:custDataLst>
          </p:nvPr>
        </p:nvSpPr>
        <p:spPr>
          <a:xfrm>
            <a:off x="4808055" y="7213600"/>
            <a:ext cx="3306094" cy="402990"/>
          </a:xfrm>
        </p:spPr>
        <p:txBody>
          <a:bodyPr/>
          <a:lstStyle/>
          <a:p>
            <a:pPr defTabSz="802020"/>
            <a:fld id="{34C256AB-9B2E-4FF2-AD15-076B0BD43989}" type="datetime4">
              <a:rPr lang="fr-FR" smtClean="0">
                <a:solidFill>
                  <a:prstClr val="white"/>
                </a:solidFill>
              </a:rPr>
              <a:t>9 décembre 2020</a:t>
            </a:fld>
            <a:endParaRPr lang="en-US" dirty="0">
              <a:solidFill>
                <a:prstClr val="white"/>
              </a:solidFill>
            </a:endParaRPr>
          </a:p>
        </p:txBody>
      </p:sp>
      <p:sp>
        <p:nvSpPr>
          <p:cNvPr id="5" name="Content Placeholder 2">
            <a:extLst>
              <a:ext uri="{FF2B5EF4-FFF2-40B4-BE49-F238E27FC236}">
                <a16:creationId xmlns:a16="http://schemas.microsoft.com/office/drawing/2014/main" id="{2DE68DE2-6316-4455-9697-9ED7EF612BA9}"/>
              </a:ext>
            </a:extLst>
          </p:cNvPr>
          <p:cNvSpPr>
            <a:spLocks noGrp="1"/>
          </p:cNvSpPr>
          <p:nvPr>
            <p:ph idx="1"/>
            <p:custDataLst>
              <p:tags r:id="rId3"/>
            </p:custDataLst>
          </p:nvPr>
        </p:nvSpPr>
        <p:spPr>
          <a:xfrm>
            <a:off x="12700" y="1683347"/>
            <a:ext cx="5068850" cy="3524386"/>
          </a:xfrm>
        </p:spPr>
        <p:txBody>
          <a:bodyPr>
            <a:noAutofit/>
          </a:bodyPr>
          <a:lstStyle/>
          <a:p>
            <a:pPr marL="0" indent="0">
              <a:lnSpc>
                <a:spcPct val="100000"/>
              </a:lnSpc>
              <a:spcBef>
                <a:spcPts val="614"/>
              </a:spcBef>
              <a:buClr>
                <a:srgbClr val="DD8047"/>
              </a:buClr>
              <a:buSzPct val="60000"/>
              <a:buNone/>
              <a:defRPr/>
            </a:pPr>
            <a:r>
              <a:rPr lang="fr-FR" sz="1754" b="1" dirty="0">
                <a:solidFill>
                  <a:srgbClr val="0070C0"/>
                </a:solidFill>
                <a:latin typeface="+mj-lt"/>
                <a:cs typeface="Calibri" panose="020F0502020204030204" pitchFamily="34" charset="0"/>
              </a:rPr>
              <a:t>Matin :</a:t>
            </a:r>
          </a:p>
          <a:p>
            <a:pPr defTabSz="1098601"/>
            <a:r>
              <a:rPr lang="fr-FR" sz="1754" dirty="0">
                <a:latin typeface="+mj-lt"/>
              </a:rPr>
              <a:t>08 h 45	Enregistrement</a:t>
            </a:r>
          </a:p>
          <a:p>
            <a:pPr defTabSz="1098601"/>
            <a:r>
              <a:rPr lang="fr-FR" sz="1754" dirty="0">
                <a:latin typeface="+mj-lt"/>
              </a:rPr>
              <a:t>09 h 00  	Introduction</a:t>
            </a:r>
          </a:p>
          <a:p>
            <a:pPr defTabSz="1098601"/>
            <a:r>
              <a:rPr lang="fr-FR" sz="1754" dirty="0">
                <a:latin typeface="+mj-lt"/>
              </a:rPr>
              <a:t>09 h 10 	Objectifs et déroulement de l’exercice</a:t>
            </a:r>
          </a:p>
          <a:p>
            <a:pPr defTabSz="1098601"/>
            <a:r>
              <a:rPr lang="fr-FR" sz="1754" dirty="0">
                <a:latin typeface="+mj-lt"/>
              </a:rPr>
              <a:t>09 h 15   Exercice de simulation sur table</a:t>
            </a:r>
          </a:p>
          <a:p>
            <a:pPr defTabSz="1098601"/>
            <a:r>
              <a:rPr lang="fr-FR" sz="1754" dirty="0">
                <a:latin typeface="+mj-lt"/>
              </a:rPr>
              <a:t>10 h 45	Pause café (15 min)</a:t>
            </a:r>
          </a:p>
          <a:p>
            <a:pPr defTabSz="1098601"/>
            <a:r>
              <a:rPr lang="fr-FR" sz="1754" dirty="0">
                <a:latin typeface="+mj-lt"/>
              </a:rPr>
              <a:t>11 h 00	Exercice de simulation sur table</a:t>
            </a:r>
          </a:p>
          <a:p>
            <a:pPr defTabSz="1098601"/>
            <a:r>
              <a:rPr lang="fr-FR" sz="1754" dirty="0">
                <a:latin typeface="+mj-lt"/>
              </a:rPr>
              <a:t>12 h 30	Réactions à chaud</a:t>
            </a:r>
          </a:p>
          <a:p>
            <a:pPr defTabSz="1098601"/>
            <a:r>
              <a:rPr lang="fr-FR" sz="1754" dirty="0">
                <a:latin typeface="+mj-lt"/>
              </a:rPr>
              <a:t>13 h 00 	Fin de l’exercice</a:t>
            </a:r>
          </a:p>
          <a:p>
            <a:pPr defTabSz="1098601"/>
            <a:r>
              <a:rPr lang="fr-FR" sz="1754" dirty="0">
                <a:latin typeface="+mj-lt"/>
              </a:rPr>
              <a:t>13 h 00	Déjeuner</a:t>
            </a:r>
          </a:p>
        </p:txBody>
      </p:sp>
      <p:sp>
        <p:nvSpPr>
          <p:cNvPr id="6" name="TextBox 5">
            <a:extLst>
              <a:ext uri="{FF2B5EF4-FFF2-40B4-BE49-F238E27FC236}">
                <a16:creationId xmlns:a16="http://schemas.microsoft.com/office/drawing/2014/main" id="{45345226-480B-414B-AA22-2B6F837BB1F0}"/>
              </a:ext>
            </a:extLst>
          </p:cNvPr>
          <p:cNvSpPr txBox="1"/>
          <p:nvPr>
            <p:custDataLst>
              <p:tags r:id="rId4"/>
            </p:custDataLst>
          </p:nvPr>
        </p:nvSpPr>
        <p:spPr>
          <a:xfrm>
            <a:off x="4965700" y="1683347"/>
            <a:ext cx="5727700" cy="3599703"/>
          </a:xfrm>
          <a:prstGeom prst="rect">
            <a:avLst/>
          </a:prstGeom>
          <a:noFill/>
        </p:spPr>
        <p:txBody>
          <a:bodyPr wrap="square" rtlCol="0">
            <a:spAutoFit/>
          </a:bodyPr>
          <a:lstStyle/>
          <a:p>
            <a:pPr defTabSz="802020">
              <a:spcBef>
                <a:spcPts val="614"/>
              </a:spcBef>
              <a:buClr>
                <a:srgbClr val="DD8047"/>
              </a:buClr>
              <a:buSzPct val="60000"/>
              <a:defRPr/>
            </a:pPr>
            <a:r>
              <a:rPr lang="fr-FR" sz="1754" b="1" dirty="0">
                <a:solidFill>
                  <a:srgbClr val="0070C0"/>
                </a:solidFill>
                <a:latin typeface="Arial" panose="020B0604020202020204"/>
                <a:cs typeface="Calibri" panose="020F0502020204030204" pitchFamily="34" charset="0"/>
              </a:rPr>
              <a:t>Après-midi : </a:t>
            </a:r>
          </a:p>
          <a:p>
            <a:pPr defTabSz="802020">
              <a:spcBef>
                <a:spcPts val="614"/>
              </a:spcBef>
              <a:buClr>
                <a:srgbClr val="DD8047"/>
              </a:buClr>
              <a:buSzPct val="60000"/>
              <a:defRPr/>
            </a:pPr>
            <a:r>
              <a:rPr lang="fr-FR" sz="1754" dirty="0">
                <a:latin typeface="Arial" panose="020B0604020202020204"/>
                <a:cs typeface="Calibri" panose="020F0502020204030204" pitchFamily="34" charset="0"/>
              </a:rPr>
              <a:t>14 h 00   Récapitulatif </a:t>
            </a:r>
          </a:p>
          <a:p>
            <a:pPr defTabSz="802020">
              <a:spcBef>
                <a:spcPts val="614"/>
              </a:spcBef>
              <a:buClr>
                <a:srgbClr val="DD8047"/>
              </a:buClr>
              <a:buSzPct val="60000"/>
              <a:tabLst>
                <a:tab pos="914400" algn="l"/>
              </a:tabLst>
              <a:defRPr/>
            </a:pPr>
            <a:r>
              <a:rPr lang="fr-FR" sz="1754" dirty="0">
                <a:latin typeface="Arial" panose="020B0604020202020204"/>
                <a:cs typeface="Calibri" panose="020F0502020204030204" pitchFamily="34" charset="0"/>
              </a:rPr>
              <a:t>14 h 15   Analyse des lacunes et planification des 	actions </a:t>
            </a:r>
            <a:r>
              <a:rPr lang="fr-FR" sz="1750" i="1" dirty="0">
                <a:latin typeface="Arial" panose="020B0604020202020204"/>
                <a:cs typeface="Calibri" panose="020F0502020204030204" pitchFamily="34" charset="0"/>
              </a:rPr>
              <a:t>(travail de groupe) </a:t>
            </a:r>
          </a:p>
          <a:p>
            <a:pPr defTabSz="802020">
              <a:spcBef>
                <a:spcPts val="614"/>
              </a:spcBef>
              <a:buClr>
                <a:srgbClr val="DD8047"/>
              </a:buClr>
              <a:buSzPct val="60000"/>
              <a:defRPr/>
            </a:pPr>
            <a:r>
              <a:rPr lang="fr-FR" sz="1754" dirty="0">
                <a:latin typeface="Arial" panose="020B0604020202020204"/>
                <a:cs typeface="Calibri" panose="020F0502020204030204" pitchFamily="34" charset="0"/>
              </a:rPr>
              <a:t>15 h 30   Pause café (15 min)</a:t>
            </a:r>
          </a:p>
          <a:p>
            <a:pPr marL="904875" indent="-904875" defTabSz="802020">
              <a:spcBef>
                <a:spcPts val="614"/>
              </a:spcBef>
              <a:buClr>
                <a:srgbClr val="DD8047"/>
              </a:buClr>
              <a:buSzPct val="60000"/>
              <a:defRPr/>
            </a:pPr>
            <a:r>
              <a:rPr lang="fr-FR" sz="1754" dirty="0">
                <a:latin typeface="Arial" panose="020B0604020202020204"/>
                <a:cs typeface="Calibri" panose="020F0502020204030204" pitchFamily="34" charset="0"/>
              </a:rPr>
              <a:t>15 h 45   Planification des actions – suite </a:t>
            </a:r>
            <a:r>
              <a:rPr lang="fr-FR" sz="1750" i="1" dirty="0">
                <a:latin typeface="Arial" panose="020B0604020202020204"/>
                <a:cs typeface="Calibri" panose="020F0502020204030204" pitchFamily="34" charset="0"/>
              </a:rPr>
              <a:t>(travail de groupe) </a:t>
            </a:r>
          </a:p>
          <a:p>
            <a:pPr defTabSz="802020">
              <a:spcBef>
                <a:spcPts val="614"/>
              </a:spcBef>
              <a:buClr>
                <a:srgbClr val="DD8047"/>
              </a:buClr>
              <a:buSzPct val="60000"/>
              <a:defRPr/>
            </a:pPr>
            <a:r>
              <a:rPr lang="fr-FR" sz="1754" dirty="0">
                <a:latin typeface="Arial" panose="020B0604020202020204"/>
                <a:cs typeface="Calibri" panose="020F0502020204030204" pitchFamily="34" charset="0"/>
              </a:rPr>
              <a:t>16 h 30	  Synthèse en séance plénière</a:t>
            </a:r>
          </a:p>
          <a:p>
            <a:pPr defTabSz="802020">
              <a:spcBef>
                <a:spcPts val="614"/>
              </a:spcBef>
              <a:buClr>
                <a:srgbClr val="DD8047"/>
              </a:buClr>
              <a:buSzPct val="60000"/>
              <a:defRPr/>
            </a:pPr>
            <a:r>
              <a:rPr lang="fr-FR" sz="1754" dirty="0">
                <a:latin typeface="Arial" panose="020B0604020202020204"/>
                <a:cs typeface="Calibri" panose="020F0502020204030204" pitchFamily="34" charset="0"/>
              </a:rPr>
              <a:t>17 h 00   Conclusions et prochaines étapes</a:t>
            </a:r>
          </a:p>
          <a:p>
            <a:pPr defTabSz="802020">
              <a:spcBef>
                <a:spcPts val="614"/>
              </a:spcBef>
              <a:buClr>
                <a:srgbClr val="DD8047"/>
              </a:buClr>
              <a:buSzPct val="60000"/>
              <a:defRPr/>
            </a:pPr>
            <a:r>
              <a:rPr lang="fr-FR" sz="1754" dirty="0">
                <a:latin typeface="Arial" panose="020B0604020202020204"/>
                <a:cs typeface="Calibri" panose="020F0502020204030204" pitchFamily="34" charset="0"/>
              </a:rPr>
              <a:t>17 h 30   Clôture</a:t>
            </a:r>
          </a:p>
          <a:p>
            <a:pPr defTabSz="802020"/>
            <a:endParaRPr lang="fr-FR" sz="1754" dirty="0">
              <a:solidFill>
                <a:prstClr val="black"/>
              </a:solidFill>
              <a:latin typeface="Arial" panose="020B0604020202020204"/>
              <a:cs typeface="Calibri" panose="020F0502020204030204" pitchFamily="34" charset="0"/>
            </a:endParaRPr>
          </a:p>
        </p:txBody>
      </p:sp>
      <p:cxnSp>
        <p:nvCxnSpPr>
          <p:cNvPr id="9" name="Straight Connector 8">
            <a:extLst>
              <a:ext uri="{FF2B5EF4-FFF2-40B4-BE49-F238E27FC236}">
                <a16:creationId xmlns:a16="http://schemas.microsoft.com/office/drawing/2014/main" id="{80FE309E-CD75-4C2F-817D-B24489667C9A}"/>
              </a:ext>
            </a:extLst>
          </p:cNvPr>
          <p:cNvCxnSpPr>
            <a:cxnSpLocks/>
          </p:cNvCxnSpPr>
          <p:nvPr>
            <p:custDataLst>
              <p:tags r:id="rId5"/>
            </p:custDataLst>
          </p:nvPr>
        </p:nvCxnSpPr>
        <p:spPr>
          <a:xfrm>
            <a:off x="4965700" y="1683347"/>
            <a:ext cx="0" cy="3524386"/>
          </a:xfrm>
          <a:prstGeom prst="line">
            <a:avLst/>
          </a:prstGeom>
          <a:ln w="38100">
            <a:solidFill>
              <a:schemeClr val="accent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0122337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custDataLst>
              <p:tags r:id="rId1"/>
            </p:custDataLst>
          </p:nvPr>
        </p:nvSpPr>
        <p:spPr>
          <a:xfrm>
            <a:off x="8985948" y="722642"/>
            <a:ext cx="490461" cy="582434"/>
          </a:xfrm>
          <a:prstGeom prst="rect">
            <a:avLst/>
          </a:prstGeom>
          <a:blipFill>
            <a:blip r:embed="rId8" cstate="print"/>
            <a:stretch>
              <a:fillRect/>
            </a:stretch>
          </a:blipFill>
        </p:spPr>
        <p:txBody>
          <a:bodyPr wrap="square" lIns="0" tIns="0" rIns="0" bIns="0" rtlCol="0"/>
          <a:lstStyle/>
          <a:p>
            <a:endParaRPr/>
          </a:p>
        </p:txBody>
      </p:sp>
      <p:sp>
        <p:nvSpPr>
          <p:cNvPr id="3" name="object 3"/>
          <p:cNvSpPr txBox="1"/>
          <p:nvPr>
            <p:custDataLst>
              <p:tags r:id="rId2"/>
            </p:custDataLst>
          </p:nvPr>
        </p:nvSpPr>
        <p:spPr>
          <a:xfrm>
            <a:off x="492759" y="830071"/>
            <a:ext cx="10082530" cy="5606856"/>
          </a:xfrm>
          <a:prstGeom prst="rect">
            <a:avLst/>
          </a:prstGeom>
        </p:spPr>
        <p:txBody>
          <a:bodyPr vert="horz" wrap="square" lIns="0" tIns="12700" rIns="0" bIns="0" rtlCol="0">
            <a:spAutoFit/>
          </a:bodyPr>
          <a:lstStyle/>
          <a:p>
            <a:pPr marR="5080" algn="r">
              <a:lnSpc>
                <a:spcPct val="100000"/>
              </a:lnSpc>
              <a:spcBef>
                <a:spcPts val="100"/>
              </a:spcBef>
            </a:pPr>
            <a:r>
              <a:rPr lang="fr-FR" sz="2400" b="1" dirty="0">
                <a:solidFill>
                  <a:srgbClr val="0070C0"/>
                </a:solidFill>
                <a:latin typeface="Arial"/>
                <a:cs typeface="Arial"/>
              </a:rPr>
              <a:t>30</a:t>
            </a:r>
            <a:r>
              <a:rPr lang="fr-FR" sz="2400" b="1" spc="-145" dirty="0">
                <a:solidFill>
                  <a:srgbClr val="0070C0"/>
                </a:solidFill>
                <a:latin typeface="Arial"/>
                <a:cs typeface="Arial"/>
              </a:rPr>
              <a:t> </a:t>
            </a:r>
            <a:r>
              <a:rPr lang="fr-FR" sz="2400" b="1" spc="-5" dirty="0">
                <a:solidFill>
                  <a:srgbClr val="0070C0"/>
                </a:solidFill>
                <a:latin typeface="Arial"/>
                <a:cs typeface="Arial"/>
              </a:rPr>
              <a:t>min</a:t>
            </a:r>
            <a:endParaRPr lang="fr-FR" sz="2400" dirty="0">
              <a:latin typeface="Arial"/>
              <a:cs typeface="Arial"/>
            </a:endParaRPr>
          </a:p>
          <a:p>
            <a:pPr>
              <a:lnSpc>
                <a:spcPct val="100000"/>
              </a:lnSpc>
            </a:pPr>
            <a:endParaRPr lang="fr-FR" sz="2000" dirty="0">
              <a:latin typeface="Arial"/>
              <a:cs typeface="Arial"/>
            </a:endParaRPr>
          </a:p>
          <a:p>
            <a:pPr marL="12700" marR="514984" indent="-635">
              <a:lnSpc>
                <a:spcPts val="1900"/>
              </a:lnSpc>
            </a:pPr>
            <a:r>
              <a:rPr lang="fr-FR" spc="-5" dirty="0">
                <a:solidFill>
                  <a:srgbClr val="231F20"/>
                </a:solidFill>
                <a:latin typeface="Roboto"/>
                <a:cs typeface="Roboto"/>
              </a:rPr>
              <a:t>On craint que la flambée ne puisse se propager </a:t>
            </a:r>
            <a:r>
              <a:rPr lang="fr-FR" spc="-10" dirty="0">
                <a:solidFill>
                  <a:srgbClr val="231F20"/>
                </a:solidFill>
                <a:latin typeface="Roboto"/>
                <a:cs typeface="Roboto"/>
              </a:rPr>
              <a:t>et que les autorités sanitaires </a:t>
            </a:r>
            <a:r>
              <a:rPr lang="fr-FR" spc="-5" dirty="0">
                <a:solidFill>
                  <a:srgbClr val="231F20"/>
                </a:solidFill>
                <a:latin typeface="Roboto"/>
                <a:cs typeface="Roboto"/>
              </a:rPr>
              <a:t>locales </a:t>
            </a:r>
            <a:r>
              <a:rPr lang="fr-FR" dirty="0">
                <a:solidFill>
                  <a:srgbClr val="231F20"/>
                </a:solidFill>
                <a:latin typeface="Roboto"/>
                <a:cs typeface="Roboto"/>
              </a:rPr>
              <a:t>ne perdent le </a:t>
            </a:r>
            <a:r>
              <a:rPr lang="fr-FR" spc="-10" dirty="0">
                <a:solidFill>
                  <a:srgbClr val="231F20"/>
                </a:solidFill>
                <a:latin typeface="Roboto"/>
                <a:cs typeface="Roboto"/>
              </a:rPr>
              <a:t>contrôle de la</a:t>
            </a:r>
            <a:r>
              <a:rPr lang="fr-FR" dirty="0">
                <a:solidFill>
                  <a:srgbClr val="231F20"/>
                </a:solidFill>
                <a:latin typeface="Roboto"/>
                <a:cs typeface="Roboto"/>
              </a:rPr>
              <a:t> </a:t>
            </a:r>
            <a:r>
              <a:rPr lang="fr-FR" spc="-5" dirty="0">
                <a:solidFill>
                  <a:srgbClr val="231F20"/>
                </a:solidFill>
                <a:latin typeface="Roboto"/>
                <a:cs typeface="Roboto"/>
              </a:rPr>
              <a:t>situation. La pression pour que les mesures de santé publique et les mesures sociales soient ajustées localement est de plus en plus forte.</a:t>
            </a:r>
            <a:endParaRPr lang="fr-FR" dirty="0">
              <a:latin typeface="Roboto"/>
              <a:cs typeface="Roboto"/>
            </a:endParaRPr>
          </a:p>
          <a:p>
            <a:pPr marL="12700">
              <a:lnSpc>
                <a:spcPct val="100000"/>
              </a:lnSpc>
              <a:spcBef>
                <a:spcPts val="1425"/>
              </a:spcBef>
            </a:pPr>
            <a:r>
              <a:rPr lang="fr-FR" spc="-10" dirty="0">
                <a:solidFill>
                  <a:srgbClr val="231F20"/>
                </a:solidFill>
                <a:latin typeface="Roboto"/>
                <a:cs typeface="Roboto"/>
              </a:rPr>
              <a:t>À partir de votre évaluation de la situation, </a:t>
            </a:r>
            <a:r>
              <a:rPr lang="fr-FR" spc="-10" dirty="0">
                <a:latin typeface="Roboto"/>
                <a:cs typeface="Roboto"/>
              </a:rPr>
              <a:t>discutez des </a:t>
            </a:r>
            <a:r>
              <a:rPr lang="fr-FR" spc="-10" dirty="0">
                <a:solidFill>
                  <a:srgbClr val="231F20"/>
                </a:solidFill>
                <a:latin typeface="Roboto"/>
                <a:cs typeface="Roboto"/>
              </a:rPr>
              <a:t>points suivants :</a:t>
            </a:r>
            <a:endParaRPr lang="fr-FR" dirty="0">
              <a:latin typeface="Roboto"/>
              <a:cs typeface="Roboto"/>
            </a:endParaRPr>
          </a:p>
          <a:p>
            <a:pPr>
              <a:lnSpc>
                <a:spcPct val="100000"/>
              </a:lnSpc>
              <a:spcBef>
                <a:spcPts val="50"/>
              </a:spcBef>
            </a:pPr>
            <a:endParaRPr lang="fr-FR" sz="2400" dirty="0">
              <a:latin typeface="Roboto"/>
              <a:cs typeface="Roboto"/>
            </a:endParaRPr>
          </a:p>
          <a:p>
            <a:pPr marL="241935" marR="871855" indent="-229235">
              <a:lnSpc>
                <a:spcPts val="1900"/>
              </a:lnSpc>
              <a:spcBef>
                <a:spcPts val="5"/>
              </a:spcBef>
              <a:buAutoNum type="arabicPeriod"/>
              <a:tabLst>
                <a:tab pos="241935" algn="l"/>
              </a:tabLst>
            </a:pPr>
            <a:r>
              <a:rPr lang="fr-FR" spc="-15" dirty="0">
                <a:solidFill>
                  <a:srgbClr val="231F20"/>
                </a:solidFill>
                <a:latin typeface="Roboto"/>
                <a:cs typeface="Roboto"/>
              </a:rPr>
              <a:t>Quels conseils donneriez-vous aux autorités locales pour ce qui est de mettre en œuvre, lever ou renforcer les MSPMS en tenant compte des éléments qui ont été portés à votre connaissance </a:t>
            </a:r>
            <a:r>
              <a:rPr lang="fr-FR" spc="-5" dirty="0">
                <a:solidFill>
                  <a:srgbClr val="231F20"/>
                </a:solidFill>
                <a:latin typeface="Roboto"/>
                <a:cs typeface="Roboto"/>
              </a:rPr>
              <a:t>?</a:t>
            </a:r>
            <a:endParaRPr lang="fr-FR" dirty="0">
              <a:latin typeface="Roboto"/>
              <a:cs typeface="Roboto"/>
            </a:endParaRPr>
          </a:p>
          <a:p>
            <a:pPr marL="241935" indent="-229235">
              <a:lnSpc>
                <a:spcPct val="100000"/>
              </a:lnSpc>
              <a:spcBef>
                <a:spcPts val="1805"/>
              </a:spcBef>
              <a:buAutoNum type="arabicPeriod"/>
              <a:tabLst>
                <a:tab pos="242570" algn="l"/>
              </a:tabLst>
            </a:pPr>
            <a:r>
              <a:rPr lang="fr-FR" spc="-5" dirty="0">
                <a:solidFill>
                  <a:srgbClr val="231F20"/>
                </a:solidFill>
                <a:latin typeface="Roboto"/>
                <a:cs typeface="Roboto"/>
              </a:rPr>
              <a:t>Quel genre de mesures recommanderiez-vous </a:t>
            </a:r>
            <a:r>
              <a:rPr lang="fr-FR" spc="-10" dirty="0">
                <a:solidFill>
                  <a:srgbClr val="231F20"/>
                </a:solidFill>
                <a:latin typeface="Roboto"/>
                <a:cs typeface="Roboto"/>
              </a:rPr>
              <a:t>?</a:t>
            </a:r>
            <a:endParaRPr lang="fr-FR" dirty="0">
              <a:latin typeface="Roboto"/>
              <a:cs typeface="Roboto"/>
            </a:endParaRPr>
          </a:p>
          <a:p>
            <a:pPr>
              <a:lnSpc>
                <a:spcPct val="100000"/>
              </a:lnSpc>
              <a:spcBef>
                <a:spcPts val="15"/>
              </a:spcBef>
              <a:buClr>
                <a:srgbClr val="231F20"/>
              </a:buClr>
              <a:buFont typeface="Roboto"/>
              <a:buAutoNum type="arabicPeriod"/>
            </a:pPr>
            <a:endParaRPr lang="fr-FR" sz="1600" dirty="0">
              <a:latin typeface="Roboto"/>
              <a:cs typeface="Roboto"/>
            </a:endParaRPr>
          </a:p>
          <a:p>
            <a:pPr marL="241935" indent="-229235">
              <a:lnSpc>
                <a:spcPct val="100000"/>
              </a:lnSpc>
              <a:buAutoNum type="arabicPeriod"/>
              <a:tabLst>
                <a:tab pos="242570" algn="l"/>
              </a:tabLst>
            </a:pPr>
            <a:r>
              <a:rPr lang="fr-FR" spc="-5" dirty="0">
                <a:solidFill>
                  <a:srgbClr val="231F20"/>
                </a:solidFill>
                <a:latin typeface="Roboto"/>
                <a:cs typeface="Roboto"/>
              </a:rPr>
              <a:t>Pour vous, quels critères devraient évoluer pour que vous reconsidériez vos conseils ?</a:t>
            </a:r>
            <a:endParaRPr lang="fr-FR" dirty="0">
              <a:latin typeface="Roboto"/>
              <a:cs typeface="Roboto"/>
            </a:endParaRPr>
          </a:p>
          <a:p>
            <a:pPr marL="241300" indent="-229235">
              <a:lnSpc>
                <a:spcPct val="100000"/>
              </a:lnSpc>
              <a:spcBef>
                <a:spcPts val="1870"/>
              </a:spcBef>
              <a:buAutoNum type="arabicPeriod"/>
              <a:tabLst>
                <a:tab pos="241935" algn="l"/>
              </a:tabLst>
            </a:pPr>
            <a:r>
              <a:rPr lang="fr-FR" dirty="0">
                <a:solidFill>
                  <a:srgbClr val="231F20"/>
                </a:solidFill>
                <a:latin typeface="Roboto"/>
                <a:cs typeface="Roboto"/>
              </a:rPr>
              <a:t>À quel moment et de quelle manière les décisions relatives aux MSPMS </a:t>
            </a:r>
            <a:r>
              <a:rPr lang="fr-FR" dirty="0">
                <a:latin typeface="Roboto"/>
                <a:cs typeface="Roboto"/>
              </a:rPr>
              <a:t>devraient être </a:t>
            </a:r>
            <a:r>
              <a:rPr lang="fr-FR" dirty="0">
                <a:solidFill>
                  <a:srgbClr val="231F20"/>
                </a:solidFill>
                <a:latin typeface="Roboto"/>
                <a:cs typeface="Roboto"/>
              </a:rPr>
              <a:t>communiquées au public </a:t>
            </a:r>
            <a:r>
              <a:rPr lang="fr-FR" spc="-5" dirty="0">
                <a:solidFill>
                  <a:srgbClr val="231F20"/>
                </a:solidFill>
                <a:latin typeface="Roboto"/>
                <a:cs typeface="Roboto"/>
              </a:rPr>
              <a:t>?</a:t>
            </a:r>
            <a:endParaRPr lang="fr-FR" dirty="0">
              <a:latin typeface="Roboto"/>
              <a:cs typeface="Roboto"/>
            </a:endParaRPr>
          </a:p>
          <a:p>
            <a:pPr marL="241935" marR="1102360" indent="-229235">
              <a:lnSpc>
                <a:spcPct val="103800"/>
              </a:lnSpc>
              <a:spcBef>
                <a:spcPts val="1825"/>
              </a:spcBef>
              <a:buAutoNum type="arabicPeriod"/>
              <a:tabLst>
                <a:tab pos="241935" algn="l"/>
              </a:tabLst>
            </a:pPr>
            <a:r>
              <a:rPr lang="fr-FR" spc="-5" dirty="0">
                <a:solidFill>
                  <a:srgbClr val="231F20"/>
                </a:solidFill>
                <a:latin typeface="Roboto"/>
                <a:cs typeface="Roboto"/>
              </a:rPr>
              <a:t>Sur quelle base de nouvelles mesures devraient être recommandées et sur quelle base certaines mesures pourraient être levées ?</a:t>
            </a:r>
            <a:endParaRPr lang="fr-FR" dirty="0">
              <a:latin typeface="Roboto"/>
              <a:cs typeface="Roboto"/>
            </a:endParaRPr>
          </a:p>
        </p:txBody>
      </p:sp>
      <p:sp>
        <p:nvSpPr>
          <p:cNvPr id="4" name="object 4"/>
          <p:cNvSpPr txBox="1">
            <a:spLocks noGrp="1"/>
          </p:cNvSpPr>
          <p:nvPr>
            <p:ph type="title"/>
            <p:custDataLst>
              <p:tags r:id="rId3"/>
            </p:custDataLst>
          </p:nvPr>
        </p:nvSpPr>
        <p:spPr>
          <a:xfrm>
            <a:off x="231518" y="86360"/>
            <a:ext cx="2143760" cy="574040"/>
          </a:xfrm>
          <a:prstGeom prst="rect">
            <a:avLst/>
          </a:prstGeom>
        </p:spPr>
        <p:txBody>
          <a:bodyPr vert="horz" wrap="square" lIns="0" tIns="12700" rIns="0" bIns="0" rtlCol="0">
            <a:spAutoFit/>
          </a:bodyPr>
          <a:lstStyle/>
          <a:p>
            <a:pPr marL="12700">
              <a:lnSpc>
                <a:spcPct val="100000"/>
              </a:lnSpc>
              <a:spcBef>
                <a:spcPts val="100"/>
              </a:spcBef>
            </a:pPr>
            <a:r>
              <a:rPr lang="fr-FR" sz="3600" spc="-10" dirty="0"/>
              <a:t>Séance</a:t>
            </a:r>
            <a:r>
              <a:rPr lang="fr-FR" sz="3600" spc="-180" dirty="0"/>
              <a:t> </a:t>
            </a:r>
            <a:r>
              <a:rPr lang="fr-FR" sz="3600" dirty="0"/>
              <a:t>3</a:t>
            </a:r>
          </a:p>
        </p:txBody>
      </p:sp>
      <p:sp>
        <p:nvSpPr>
          <p:cNvPr id="5" name="object 5">
            <a:extLst>
              <a:ext uri="{FF2B5EF4-FFF2-40B4-BE49-F238E27FC236}">
                <a16:creationId xmlns:a16="http://schemas.microsoft.com/office/drawing/2014/main" id="{722A3AE8-9CF4-4F60-B6D2-06905250A33C}"/>
              </a:ext>
            </a:extLst>
          </p:cNvPr>
          <p:cNvSpPr txBox="1">
            <a:spLocks noGrp="1"/>
          </p:cNvSpPr>
          <p:nvPr>
            <p:ph type="ftr" sz="quarter" idx="5"/>
            <p:custDataLst>
              <p:tags r:id="rId4"/>
            </p:custDataLst>
          </p:nvPr>
        </p:nvSpPr>
        <p:spPr>
          <a:xfrm>
            <a:off x="65580" y="7351688"/>
            <a:ext cx="1928320" cy="166712"/>
          </a:xfrm>
          <a:prstGeom prst="rect">
            <a:avLst/>
          </a:prstGeom>
        </p:spPr>
        <p:txBody>
          <a:bodyPr vert="horz" wrap="square" lIns="0" tIns="0" rIns="0" bIns="0" rtlCol="0">
            <a:spAutoFit/>
          </a:bodyPr>
          <a:lstStyle/>
          <a:p>
            <a:pPr marL="12700">
              <a:lnSpc>
                <a:spcPts val="1315"/>
              </a:lnSpc>
            </a:pPr>
            <a:r>
              <a:rPr lang="fr-FR" spc="-40" dirty="0"/>
              <a:t>EXERCICE DE </a:t>
            </a:r>
            <a:r>
              <a:rPr lang="fr-FR" spc="-45" dirty="0"/>
              <a:t>SIMULATION</a:t>
            </a:r>
            <a:endParaRPr lang="fr-FR" spc="-40" dirty="0"/>
          </a:p>
        </p:txBody>
      </p:sp>
      <p:sp>
        <p:nvSpPr>
          <p:cNvPr id="6" name="object 12">
            <a:extLst>
              <a:ext uri="{FF2B5EF4-FFF2-40B4-BE49-F238E27FC236}">
                <a16:creationId xmlns:a16="http://schemas.microsoft.com/office/drawing/2014/main" id="{E773EAAB-B9CB-4596-91F8-3D27B6F793BD}"/>
              </a:ext>
            </a:extLst>
          </p:cNvPr>
          <p:cNvSpPr txBox="1">
            <a:spLocks noGrp="1"/>
          </p:cNvSpPr>
          <p:nvPr>
            <p:ph type="sldNum" sz="quarter" idx="7"/>
            <p:custDataLst>
              <p:tags r:id="rId5"/>
            </p:custDataLst>
          </p:nvPr>
        </p:nvSpPr>
        <p:spPr>
          <a:xfrm>
            <a:off x="9999661" y="7362521"/>
            <a:ext cx="541909" cy="155879"/>
          </a:xfrm>
          <a:prstGeom prst="rect">
            <a:avLst/>
          </a:prstGeom>
        </p:spPr>
        <p:txBody>
          <a:bodyPr vert="horz" wrap="square" lIns="0" tIns="0" rIns="0" bIns="0" rtlCol="0">
            <a:spAutoFit/>
          </a:bodyPr>
          <a:lstStyle/>
          <a:p>
            <a:pPr marL="11139" defTabSz="802020">
              <a:lnSpc>
                <a:spcPts val="1250"/>
              </a:lnSpc>
            </a:pPr>
            <a:r>
              <a:rPr lang="fr-FR" spc="-4" dirty="0">
                <a:solidFill>
                  <a:prstClr val="white"/>
                </a:solidFill>
              </a:rPr>
              <a:t>page</a:t>
            </a:r>
            <a:r>
              <a:rPr lang="fr-FR" spc="-48" dirty="0">
                <a:solidFill>
                  <a:prstClr val="white"/>
                </a:solidFill>
              </a:rPr>
              <a:t> </a:t>
            </a:r>
            <a:fld id="{81D60167-4931-47E6-BA6A-407CBD079E47}" type="slidenum">
              <a:rPr lang="fr-FR">
                <a:solidFill>
                  <a:prstClr val="white"/>
                </a:solidFill>
              </a:rPr>
              <a:pPr marL="11139" defTabSz="802020">
                <a:lnSpc>
                  <a:spcPts val="1250"/>
                </a:lnSpc>
              </a:pPr>
              <a:t>20</a:t>
            </a:fld>
            <a:endParaRPr lang="fr-FR" dirty="0">
              <a:solidFill>
                <a:prstClr val="white"/>
              </a:solidFill>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custDataLst>
              <p:tags r:id="rId1"/>
            </p:custDataLst>
          </p:nvPr>
        </p:nvSpPr>
        <p:spPr>
          <a:xfrm>
            <a:off x="8440811" y="6587235"/>
            <a:ext cx="475615" cy="177800"/>
          </a:xfrm>
          <a:prstGeom prst="rect">
            <a:avLst/>
          </a:prstGeom>
        </p:spPr>
        <p:txBody>
          <a:bodyPr vert="horz" wrap="square" lIns="0" tIns="12700" rIns="0" bIns="0" rtlCol="0">
            <a:spAutoFit/>
          </a:bodyPr>
          <a:lstStyle/>
          <a:p>
            <a:pPr marL="12700">
              <a:lnSpc>
                <a:spcPct val="100000"/>
              </a:lnSpc>
              <a:spcBef>
                <a:spcPts val="100"/>
              </a:spcBef>
            </a:pPr>
            <a:r>
              <a:rPr sz="1000" spc="-60" dirty="0">
                <a:solidFill>
                  <a:srgbClr val="1E7EB8"/>
                </a:solidFill>
                <a:latin typeface="Arial"/>
                <a:cs typeface="Arial"/>
              </a:rPr>
              <a:t>H</a:t>
            </a:r>
            <a:r>
              <a:rPr sz="1000" spc="-130" dirty="0">
                <a:solidFill>
                  <a:srgbClr val="1E7EB8"/>
                </a:solidFill>
                <a:latin typeface="Arial"/>
                <a:cs typeface="Arial"/>
              </a:rPr>
              <a:t>E</a:t>
            </a:r>
            <a:r>
              <a:rPr sz="1000" spc="-40" dirty="0">
                <a:solidFill>
                  <a:srgbClr val="1E7EB8"/>
                </a:solidFill>
                <a:latin typeface="Arial"/>
                <a:cs typeface="Arial"/>
              </a:rPr>
              <a:t>A</a:t>
            </a:r>
            <a:r>
              <a:rPr sz="1000" spc="-45" dirty="0">
                <a:solidFill>
                  <a:srgbClr val="1E7EB8"/>
                </a:solidFill>
                <a:latin typeface="Arial"/>
                <a:cs typeface="Arial"/>
              </a:rPr>
              <a:t>L</a:t>
            </a:r>
            <a:r>
              <a:rPr sz="1000" spc="-70" dirty="0">
                <a:solidFill>
                  <a:srgbClr val="1E7EB8"/>
                </a:solidFill>
                <a:latin typeface="Arial"/>
                <a:cs typeface="Arial"/>
              </a:rPr>
              <a:t>TH</a:t>
            </a:r>
            <a:endParaRPr sz="1000">
              <a:latin typeface="Arial"/>
              <a:cs typeface="Arial"/>
            </a:endParaRPr>
          </a:p>
        </p:txBody>
      </p:sp>
      <p:sp>
        <p:nvSpPr>
          <p:cNvPr id="3" name="object 3"/>
          <p:cNvSpPr txBox="1"/>
          <p:nvPr>
            <p:custDataLst>
              <p:tags r:id="rId2"/>
            </p:custDataLst>
          </p:nvPr>
        </p:nvSpPr>
        <p:spPr>
          <a:xfrm>
            <a:off x="3922640" y="6574028"/>
            <a:ext cx="3242945" cy="751488"/>
          </a:xfrm>
          <a:prstGeom prst="rect">
            <a:avLst/>
          </a:prstGeom>
        </p:spPr>
        <p:txBody>
          <a:bodyPr vert="horz" wrap="square" lIns="0" tIns="12700" rIns="0" bIns="0" rtlCol="0">
            <a:spAutoFit/>
          </a:bodyPr>
          <a:lstStyle/>
          <a:p>
            <a:pPr marL="12700">
              <a:lnSpc>
                <a:spcPct val="100000"/>
              </a:lnSpc>
              <a:spcBef>
                <a:spcPts val="100"/>
              </a:spcBef>
            </a:pPr>
            <a:r>
              <a:rPr lang="fr-FR" sz="2400" spc="-15" dirty="0">
                <a:solidFill>
                  <a:srgbClr val="D2232A"/>
                </a:solidFill>
                <a:latin typeface="Roboto-Medium"/>
                <a:cs typeface="Roboto-Medium"/>
              </a:rPr>
              <a:t>EXERCICE DE SIMULATION</a:t>
            </a:r>
            <a:endParaRPr lang="fr-FR" sz="2400" dirty="0">
              <a:latin typeface="Roboto-Medium"/>
              <a:cs typeface="Roboto-Medium"/>
            </a:endParaRPr>
          </a:p>
        </p:txBody>
      </p:sp>
      <p:sp>
        <p:nvSpPr>
          <p:cNvPr id="4" name="object 4"/>
          <p:cNvSpPr/>
          <p:nvPr>
            <p:custDataLst>
              <p:tags r:id="rId3"/>
            </p:custDataLst>
          </p:nvPr>
        </p:nvSpPr>
        <p:spPr>
          <a:xfrm>
            <a:off x="457200" y="457212"/>
            <a:ext cx="9777730" cy="762000"/>
          </a:xfrm>
          <a:custGeom>
            <a:avLst/>
            <a:gdLst/>
            <a:ahLst/>
            <a:cxnLst/>
            <a:rect l="l" t="t" r="r" b="b"/>
            <a:pathLst>
              <a:path w="9777730" h="762000">
                <a:moveTo>
                  <a:pt x="9777603" y="0"/>
                </a:moveTo>
                <a:lnTo>
                  <a:pt x="0" y="0"/>
                </a:lnTo>
                <a:lnTo>
                  <a:pt x="0" y="761987"/>
                </a:lnTo>
                <a:lnTo>
                  <a:pt x="9777603" y="761987"/>
                </a:lnTo>
                <a:lnTo>
                  <a:pt x="9777603" y="0"/>
                </a:lnTo>
                <a:close/>
              </a:path>
            </a:pathLst>
          </a:custGeom>
          <a:solidFill>
            <a:srgbClr val="2B92CA"/>
          </a:solidFill>
        </p:spPr>
        <p:txBody>
          <a:bodyPr wrap="square" lIns="0" tIns="0" rIns="0" bIns="0" rtlCol="0"/>
          <a:lstStyle/>
          <a:p>
            <a:endParaRPr/>
          </a:p>
        </p:txBody>
      </p:sp>
      <p:sp>
        <p:nvSpPr>
          <p:cNvPr id="5" name="object 5"/>
          <p:cNvSpPr txBox="1"/>
          <p:nvPr>
            <p:custDataLst>
              <p:tags r:id="rId4"/>
            </p:custDataLst>
          </p:nvPr>
        </p:nvSpPr>
        <p:spPr>
          <a:xfrm>
            <a:off x="7558970" y="3766820"/>
            <a:ext cx="2480310" cy="756920"/>
          </a:xfrm>
          <a:prstGeom prst="rect">
            <a:avLst/>
          </a:prstGeom>
        </p:spPr>
        <p:txBody>
          <a:bodyPr vert="horz" wrap="square" lIns="0" tIns="12700" rIns="0" bIns="0" rtlCol="0">
            <a:spAutoFit/>
          </a:bodyPr>
          <a:lstStyle/>
          <a:p>
            <a:pPr marL="12700" algn="r">
              <a:lnSpc>
                <a:spcPct val="100000"/>
              </a:lnSpc>
              <a:spcBef>
                <a:spcPts val="100"/>
              </a:spcBef>
            </a:pPr>
            <a:r>
              <a:rPr lang="fr-FR" sz="4800" spc="-85" dirty="0">
                <a:latin typeface="Roboto-Medium"/>
                <a:cs typeface="Roboto-Medium"/>
              </a:rPr>
              <a:t>Partie 4</a:t>
            </a:r>
            <a:endParaRPr lang="fr-FR" sz="4800" dirty="0">
              <a:latin typeface="Roboto-Medium"/>
              <a:cs typeface="Roboto-Medium"/>
            </a:endParaRPr>
          </a:p>
        </p:txBody>
      </p:sp>
      <p:sp>
        <p:nvSpPr>
          <p:cNvPr id="6" name="object 6"/>
          <p:cNvSpPr txBox="1"/>
          <p:nvPr>
            <p:custDataLst>
              <p:tags r:id="rId5"/>
            </p:custDataLst>
          </p:nvPr>
        </p:nvSpPr>
        <p:spPr>
          <a:xfrm>
            <a:off x="8426412" y="6664452"/>
            <a:ext cx="1605915" cy="330200"/>
          </a:xfrm>
          <a:prstGeom prst="rect">
            <a:avLst/>
          </a:prstGeom>
        </p:spPr>
        <p:txBody>
          <a:bodyPr vert="horz" wrap="square" lIns="0" tIns="12700" rIns="0" bIns="0" rtlCol="0">
            <a:spAutoFit/>
          </a:bodyPr>
          <a:lstStyle/>
          <a:p>
            <a:pPr marL="12700">
              <a:lnSpc>
                <a:spcPct val="100000"/>
              </a:lnSpc>
              <a:spcBef>
                <a:spcPts val="100"/>
              </a:spcBef>
            </a:pPr>
            <a:r>
              <a:rPr sz="2000" b="1" spc="-229" dirty="0">
                <a:solidFill>
                  <a:srgbClr val="1E7EB8"/>
                </a:solidFill>
                <a:latin typeface="Arial"/>
                <a:cs typeface="Arial"/>
              </a:rPr>
              <a:t>EMERGENCIES</a:t>
            </a:r>
            <a:endParaRPr sz="2000">
              <a:latin typeface="Arial"/>
              <a:cs typeface="Arial"/>
            </a:endParaRPr>
          </a:p>
        </p:txBody>
      </p:sp>
      <p:sp>
        <p:nvSpPr>
          <p:cNvPr id="7" name="object 7"/>
          <p:cNvSpPr txBox="1"/>
          <p:nvPr>
            <p:custDataLst>
              <p:tags r:id="rId6"/>
            </p:custDataLst>
          </p:nvPr>
        </p:nvSpPr>
        <p:spPr>
          <a:xfrm>
            <a:off x="9394812" y="6876288"/>
            <a:ext cx="631825" cy="193040"/>
          </a:xfrm>
          <a:prstGeom prst="rect">
            <a:avLst/>
          </a:prstGeom>
        </p:spPr>
        <p:txBody>
          <a:bodyPr vert="horz" wrap="square" lIns="0" tIns="12700" rIns="0" bIns="0" rtlCol="0">
            <a:spAutoFit/>
          </a:bodyPr>
          <a:lstStyle/>
          <a:p>
            <a:pPr marL="12700">
              <a:lnSpc>
                <a:spcPct val="100000"/>
              </a:lnSpc>
              <a:spcBef>
                <a:spcPts val="100"/>
              </a:spcBef>
            </a:pPr>
            <a:r>
              <a:rPr sz="1100" spc="-100" dirty="0">
                <a:solidFill>
                  <a:srgbClr val="1E7EB8"/>
                </a:solidFill>
                <a:latin typeface="Arial"/>
                <a:cs typeface="Arial"/>
              </a:rPr>
              <a:t>programme</a:t>
            </a:r>
            <a:endParaRPr sz="1100">
              <a:latin typeface="Arial"/>
              <a:cs typeface="Arial"/>
            </a:endParaRPr>
          </a:p>
        </p:txBody>
      </p:sp>
      <p:sp>
        <p:nvSpPr>
          <p:cNvPr id="8" name="object 8"/>
          <p:cNvSpPr txBox="1"/>
          <p:nvPr>
            <p:custDataLst>
              <p:tags r:id="rId7"/>
            </p:custDataLst>
          </p:nvPr>
        </p:nvSpPr>
        <p:spPr>
          <a:xfrm>
            <a:off x="7251700" y="4853940"/>
            <a:ext cx="3005952" cy="1213153"/>
          </a:xfrm>
          <a:prstGeom prst="rect">
            <a:avLst/>
          </a:prstGeom>
        </p:spPr>
        <p:txBody>
          <a:bodyPr vert="horz" wrap="square" lIns="0" tIns="12700" rIns="0" bIns="0" rtlCol="0">
            <a:spAutoFit/>
          </a:bodyPr>
          <a:lstStyle/>
          <a:p>
            <a:pPr marR="6350" algn="r">
              <a:lnSpc>
                <a:spcPct val="100000"/>
              </a:lnSpc>
              <a:spcBef>
                <a:spcPts val="100"/>
              </a:spcBef>
            </a:pPr>
            <a:r>
              <a:rPr lang="fr-FR" sz="2600" spc="-5" dirty="0">
                <a:latin typeface="Roboto-Medium"/>
                <a:cs typeface="Roboto-Medium"/>
              </a:rPr>
              <a:t>Gestion des établissements d’enseignement</a:t>
            </a:r>
            <a:endParaRPr lang="fr-FR" sz="2600" dirty="0">
              <a:latin typeface="Roboto-Medium"/>
              <a:cs typeface="Roboto-Medium"/>
            </a:endParaRPr>
          </a:p>
        </p:txBody>
      </p:sp>
      <p:sp>
        <p:nvSpPr>
          <p:cNvPr id="9" name="object 9"/>
          <p:cNvSpPr/>
          <p:nvPr>
            <p:custDataLst>
              <p:tags r:id="rId8"/>
            </p:custDataLst>
          </p:nvPr>
        </p:nvSpPr>
        <p:spPr>
          <a:xfrm>
            <a:off x="457200" y="1670634"/>
            <a:ext cx="6031571" cy="4020463"/>
          </a:xfrm>
          <a:prstGeom prst="rect">
            <a:avLst/>
          </a:prstGeom>
          <a:blipFill>
            <a:blip r:embed="rId11" cstate="print"/>
            <a:stretch>
              <a:fillRect/>
            </a:stretch>
          </a:blipFill>
        </p:spPr>
        <p:txBody>
          <a:bodyPr wrap="square" lIns="0" tIns="0" rIns="0" bIns="0" rtlCol="0"/>
          <a:lstStyle/>
          <a:p>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custDataLst>
              <p:tags r:id="rId1"/>
            </p:custDataLst>
          </p:nvPr>
        </p:nvSpPr>
        <p:spPr>
          <a:xfrm>
            <a:off x="166862" y="78384"/>
            <a:ext cx="6815929" cy="461665"/>
          </a:xfrm>
          <a:prstGeom prst="rect">
            <a:avLst/>
          </a:prstGeom>
        </p:spPr>
        <p:txBody>
          <a:bodyPr vert="horz" wrap="square" lIns="0" tIns="0" rIns="0" bIns="0" rtlCol="0">
            <a:spAutoFit/>
          </a:bodyPr>
          <a:lstStyle/>
          <a:p>
            <a:pPr marL="213872">
              <a:lnSpc>
                <a:spcPts val="3592"/>
              </a:lnSpc>
            </a:pPr>
            <a:r>
              <a:rPr lang="fr-FR" sz="3158" spc="-4" dirty="0"/>
              <a:t>Actualisation du scénario</a:t>
            </a:r>
            <a:endParaRPr lang="fr-FR" sz="3158" dirty="0"/>
          </a:p>
        </p:txBody>
      </p:sp>
      <p:sp>
        <p:nvSpPr>
          <p:cNvPr id="3" name="object 3"/>
          <p:cNvSpPr/>
          <p:nvPr>
            <p:custDataLst>
              <p:tags r:id="rId2"/>
            </p:custDataLst>
          </p:nvPr>
        </p:nvSpPr>
        <p:spPr>
          <a:xfrm>
            <a:off x="22579" y="702978"/>
            <a:ext cx="8286044" cy="6525087"/>
          </a:xfrm>
          <a:custGeom>
            <a:avLst/>
            <a:gdLst/>
            <a:ahLst/>
            <a:cxnLst/>
            <a:rect l="l" t="t" r="r" b="b"/>
            <a:pathLst>
              <a:path w="7287259" h="5500370">
                <a:moveTo>
                  <a:pt x="7286716" y="0"/>
                </a:moveTo>
                <a:lnTo>
                  <a:pt x="0" y="0"/>
                </a:lnTo>
                <a:lnTo>
                  <a:pt x="0" y="5500254"/>
                </a:lnTo>
                <a:lnTo>
                  <a:pt x="7286716" y="5500254"/>
                </a:lnTo>
                <a:lnTo>
                  <a:pt x="7286716" y="0"/>
                </a:lnTo>
                <a:close/>
              </a:path>
            </a:pathLst>
          </a:custGeom>
          <a:solidFill>
            <a:srgbClr val="DEDEDE"/>
          </a:solidFill>
        </p:spPr>
        <p:txBody>
          <a:bodyPr wrap="square" lIns="0" tIns="0" rIns="0" bIns="0" rtlCol="0"/>
          <a:lstStyle/>
          <a:p>
            <a:pPr defTabSz="802020"/>
            <a:r>
              <a:rPr lang="fr-FR" sz="1500" dirty="0">
                <a:effectLst/>
                <a:latin typeface="Calibri" panose="020F0502020204030204" pitchFamily="34" charset="0"/>
                <a:ea typeface="Calibri" panose="020F0502020204030204" pitchFamily="34" charset="0"/>
                <a:cs typeface="Times New Roman" panose="02020603050405020304" pitchFamily="18" charset="0"/>
              </a:rPr>
              <a:t>À mesure que les taux de cas se stabilisent dans l’ensemble du pays, les écoles rouvrent leurs portes pour la nouvelle période scolaire, mais seulement partiellement. Les élèves, les enseignants et les parents sont heureux de voir les écoles rouvrir pour plusieurs raisons</a:t>
            </a:r>
            <a:r>
              <a:rPr lang="en-US" sz="1500" dirty="0">
                <a:solidFill>
                  <a:prstClr val="black"/>
                </a:solidFill>
                <a:latin typeface="Calibri"/>
              </a:rPr>
              <a:t>.</a:t>
            </a:r>
          </a:p>
          <a:p>
            <a:pPr defTabSz="802020"/>
            <a:endParaRPr lang="en-US" sz="1100" dirty="0">
              <a:solidFill>
                <a:prstClr val="black"/>
              </a:solidFill>
              <a:latin typeface="Calibri"/>
            </a:endParaRPr>
          </a:p>
          <a:p>
            <a:pPr marL="285750" indent="-285750" defTabSz="802020">
              <a:buFont typeface="Arial" panose="020B0604020202020204" pitchFamily="34" charset="0"/>
              <a:buChar char="•"/>
            </a:pPr>
            <a:r>
              <a:rPr lang="fr-FR" sz="1500" dirty="0">
                <a:effectLst/>
                <a:latin typeface="Calibri" panose="020F0502020204030204" pitchFamily="34" charset="0"/>
                <a:ea typeface="Calibri" panose="020F0502020204030204" pitchFamily="34" charset="0"/>
                <a:cs typeface="Times New Roman" panose="02020603050405020304" pitchFamily="18" charset="0"/>
              </a:rPr>
              <a:t>Les élèves peuvent reprendre la classe et interagir avec des enfants de leur âge et leurs amis</a:t>
            </a:r>
            <a:r>
              <a:rPr lang="en-US" sz="1500" dirty="0">
                <a:solidFill>
                  <a:prstClr val="black"/>
                </a:solidFill>
                <a:latin typeface="Calibri"/>
              </a:rPr>
              <a:t>.</a:t>
            </a:r>
          </a:p>
          <a:p>
            <a:pPr marL="285750" indent="-285750" defTabSz="802020">
              <a:buFont typeface="Arial" panose="020B0604020202020204" pitchFamily="34" charset="0"/>
              <a:buChar char="•"/>
            </a:pPr>
            <a:r>
              <a:rPr lang="fr-FR" sz="1500" dirty="0">
                <a:effectLst/>
                <a:latin typeface="Calibri" panose="020F0502020204030204" pitchFamily="34" charset="0"/>
                <a:ea typeface="Calibri" panose="020F0502020204030204" pitchFamily="34" charset="0"/>
                <a:cs typeface="Times New Roman" panose="02020603050405020304" pitchFamily="18" charset="0"/>
              </a:rPr>
              <a:t>Les parents et les enseignants peuvent retourner au travail</a:t>
            </a:r>
            <a:r>
              <a:rPr lang="en-US" sz="1500" dirty="0">
                <a:solidFill>
                  <a:prstClr val="black"/>
                </a:solidFill>
                <a:latin typeface="Calibri"/>
              </a:rPr>
              <a:t>.</a:t>
            </a:r>
          </a:p>
          <a:p>
            <a:pPr marL="285750" indent="-285750" defTabSz="802020">
              <a:buFont typeface="Arial" panose="020B0604020202020204" pitchFamily="34" charset="0"/>
              <a:buChar char="•"/>
            </a:pPr>
            <a:r>
              <a:rPr lang="fr-FR" sz="1500" dirty="0">
                <a:effectLst/>
                <a:latin typeface="Calibri" panose="020F0502020204030204" pitchFamily="34" charset="0"/>
                <a:ea typeface="Calibri" panose="020F0502020204030204" pitchFamily="34" charset="0"/>
                <a:cs typeface="Times New Roman" panose="02020603050405020304" pitchFamily="18" charset="0"/>
              </a:rPr>
              <a:t>L’ouverture des écoles aura des répercussions positives sur le revenu des ménages et l’économie</a:t>
            </a:r>
            <a:r>
              <a:rPr lang="en-US" sz="1500" dirty="0">
                <a:solidFill>
                  <a:prstClr val="black"/>
                </a:solidFill>
                <a:latin typeface="Calibri"/>
              </a:rPr>
              <a:t>.</a:t>
            </a:r>
          </a:p>
          <a:p>
            <a:pPr defTabSz="802020"/>
            <a:endParaRPr lang="en-US" sz="1100" dirty="0">
              <a:solidFill>
                <a:prstClr val="black"/>
              </a:solidFill>
              <a:latin typeface="Calibri"/>
            </a:endParaRPr>
          </a:p>
          <a:p>
            <a:pPr defTabSz="802020"/>
            <a:r>
              <a:rPr lang="fr-FR" sz="1500" dirty="0">
                <a:effectLst/>
                <a:latin typeface="Calibri" panose="020F0502020204030204" pitchFamily="34" charset="0"/>
                <a:ea typeface="Calibri" panose="020F0502020204030204" pitchFamily="34" charset="0"/>
                <a:cs typeface="Times New Roman" panose="02020603050405020304" pitchFamily="18" charset="0"/>
              </a:rPr>
              <a:t>Voici maintenant un mois que la nouvelle période scolaire a commencé et il est évident qu'il reste des difficultés à surmonter. Au cours des dernières semaines, il y a eu une augmentation du nombre de cas liés à la réouverture des écoles.</a:t>
            </a:r>
          </a:p>
          <a:p>
            <a:pPr defTabSz="802020"/>
            <a:endParaRPr lang="en-US" sz="1100" dirty="0">
              <a:solidFill>
                <a:prstClr val="black"/>
              </a:solidFill>
              <a:latin typeface="Calibri"/>
            </a:endParaRPr>
          </a:p>
          <a:p>
            <a:pPr marL="285750" indent="-285750" defTabSz="802020">
              <a:buFont typeface="Arial" panose="020B0604020202020204" pitchFamily="34" charset="0"/>
              <a:buChar char="•"/>
            </a:pPr>
            <a:r>
              <a:rPr lang="fr-FR" sz="1500" dirty="0">
                <a:effectLst/>
                <a:latin typeface="Calibri" panose="020F0502020204030204" pitchFamily="34" charset="0"/>
                <a:ea typeface="Calibri" panose="020F0502020204030204" pitchFamily="34" charset="0"/>
                <a:cs typeface="Times New Roman" panose="02020603050405020304" pitchFamily="18" charset="0"/>
              </a:rPr>
              <a:t>Douze écoles secondaires du pays (géographiquement distantes) ont signalé des flambées et des élèves ont été renvoyés chez eux. Cinq des écoles ont été fermées entièrement par le directeur. Les autres ont imposé des restrictions et exigent que les élèves présentant des symptômes restent à la maison. À ce stade, il ne semble pas y avoir de lien entre les écoles</a:t>
            </a:r>
            <a:r>
              <a:rPr lang="en-US" sz="1500" dirty="0">
                <a:solidFill>
                  <a:prstClr val="black"/>
                </a:solidFill>
                <a:latin typeface="Calibri"/>
              </a:rPr>
              <a:t>.</a:t>
            </a:r>
          </a:p>
          <a:p>
            <a:pPr marL="285750" indent="-285750" defTabSz="802020">
              <a:buFont typeface="Arial" panose="020B0604020202020204" pitchFamily="34" charset="0"/>
              <a:buChar char="•"/>
            </a:pPr>
            <a:r>
              <a:rPr lang="fr-FR" sz="1500" dirty="0">
                <a:effectLst/>
                <a:latin typeface="Calibri" panose="020F0502020204030204" pitchFamily="34" charset="0"/>
                <a:ea typeface="Calibri" panose="020F0502020204030204" pitchFamily="34" charset="0"/>
                <a:cs typeface="Times New Roman" panose="02020603050405020304" pitchFamily="18" charset="0"/>
              </a:rPr>
              <a:t>Un internat est impliqué dans une flambée épidémique locale, mais refuse d’admettre qu’il a des cas. La motivation de l’administration scolaire est probablement d’ordre économique. En effet, les élèves internes représentent souvent une source importante de revenus pour les écoles indépendantes</a:t>
            </a:r>
            <a:r>
              <a:rPr lang="en-US" sz="1500" dirty="0">
                <a:solidFill>
                  <a:prstClr val="black"/>
                </a:solidFill>
                <a:latin typeface="Calibri"/>
              </a:rPr>
              <a:t>.</a:t>
            </a:r>
          </a:p>
          <a:p>
            <a:pPr marL="285750" indent="-285750" defTabSz="802020">
              <a:buFont typeface="Arial" panose="020B0604020202020204" pitchFamily="34" charset="0"/>
              <a:buChar char="•"/>
            </a:pPr>
            <a:r>
              <a:rPr lang="fr-FR" sz="1500" dirty="0">
                <a:effectLst/>
                <a:latin typeface="Calibri" panose="020F0502020204030204" pitchFamily="34" charset="0"/>
                <a:ea typeface="Calibri" panose="020F0502020204030204" pitchFamily="34" charset="0"/>
                <a:cs typeface="Times New Roman" panose="02020603050405020304" pitchFamily="18" charset="0"/>
              </a:rPr>
              <a:t>Une entreprise de nettoyage et de restauration qui intervient dans des écoles et d’autres établissements, y compris des bureaux commerciaux et des établissements de soins pour personnes âgées, a signalé que plusieurs de ses employés ont été testés positifs pour la COVID-19, peut-être parce qu’ils ont été en contact avec du personnel ou des élèves infectés dans l’une des écoles concernées.</a:t>
            </a:r>
            <a:endParaRPr lang="en-US" sz="1500" dirty="0">
              <a:solidFill>
                <a:prstClr val="black"/>
              </a:solidFill>
              <a:latin typeface="Calibri"/>
            </a:endParaRPr>
          </a:p>
          <a:p>
            <a:pPr marL="285750" indent="-285750" defTabSz="802020">
              <a:buFont typeface="Arial" panose="020B0604020202020204" pitchFamily="34" charset="0"/>
              <a:buChar char="•"/>
            </a:pPr>
            <a:r>
              <a:rPr lang="fr-FR" sz="1500" dirty="0">
                <a:effectLst/>
                <a:latin typeface="Calibri" panose="020F0502020204030204" pitchFamily="34" charset="0"/>
                <a:ea typeface="Calibri" panose="020F0502020204030204" pitchFamily="34" charset="0"/>
                <a:cs typeface="Times New Roman" panose="02020603050405020304" pitchFamily="18" charset="0"/>
              </a:rPr>
              <a:t>Un groupe d’écoles de la région propose de réintroduire des tournois sportifs inter-écoles pour les sports en plein air sans contact</a:t>
            </a:r>
            <a:r>
              <a:rPr lang="en-US" sz="1500" dirty="0">
                <a:solidFill>
                  <a:prstClr val="black"/>
                </a:solidFill>
                <a:latin typeface="Calibri"/>
              </a:rPr>
              <a:t>.</a:t>
            </a:r>
          </a:p>
        </p:txBody>
      </p:sp>
      <p:grpSp>
        <p:nvGrpSpPr>
          <p:cNvPr id="5" name="object 5"/>
          <p:cNvGrpSpPr/>
          <p:nvPr>
            <p:custDataLst>
              <p:tags r:id="rId3"/>
            </p:custDataLst>
          </p:nvPr>
        </p:nvGrpSpPr>
        <p:grpSpPr>
          <a:xfrm>
            <a:off x="6508159" y="94247"/>
            <a:ext cx="3948761" cy="556391"/>
            <a:chOff x="7690104" y="0"/>
            <a:chExt cx="4502150" cy="634365"/>
          </a:xfrm>
        </p:grpSpPr>
        <p:sp>
          <p:nvSpPr>
            <p:cNvPr id="6" name="object 6"/>
            <p:cNvSpPr/>
            <p:nvPr/>
          </p:nvSpPr>
          <p:spPr>
            <a:xfrm>
              <a:off x="7690104" y="0"/>
              <a:ext cx="4258056" cy="633984"/>
            </a:xfrm>
            <a:prstGeom prst="rect">
              <a:avLst/>
            </a:prstGeom>
            <a:blipFill>
              <a:blip r:embed="rId10" cstate="email">
                <a:extLst>
                  <a:ext uri="{28A0092B-C50C-407E-A947-70E740481C1C}">
                    <a14:useLocalDpi xmlns:a14="http://schemas.microsoft.com/office/drawing/2010/main"/>
                  </a:ext>
                </a:extLst>
              </a:blip>
              <a:stretch>
                <a:fillRect/>
              </a:stretch>
            </a:blipFill>
          </p:spPr>
          <p:txBody>
            <a:bodyPr wrap="square" lIns="0" tIns="0" rIns="0" bIns="0" rtlCol="0"/>
            <a:lstStyle/>
            <a:p>
              <a:pPr defTabSz="802020">
                <a:defRPr/>
              </a:pPr>
              <a:endParaRPr sz="1579">
                <a:solidFill>
                  <a:prstClr val="black"/>
                </a:solidFill>
                <a:latin typeface="Calibri"/>
              </a:endParaRPr>
            </a:p>
          </p:txBody>
        </p:sp>
        <p:sp>
          <p:nvSpPr>
            <p:cNvPr id="7" name="object 7"/>
            <p:cNvSpPr/>
            <p:nvPr/>
          </p:nvSpPr>
          <p:spPr>
            <a:xfrm>
              <a:off x="7770612" y="896"/>
              <a:ext cx="4151629" cy="607060"/>
            </a:xfrm>
            <a:custGeom>
              <a:avLst/>
              <a:gdLst/>
              <a:ahLst/>
              <a:cxnLst/>
              <a:rect l="l" t="t" r="r" b="b"/>
              <a:pathLst>
                <a:path w="4151629" h="607060">
                  <a:moveTo>
                    <a:pt x="4151376" y="0"/>
                  </a:moveTo>
                  <a:lnTo>
                    <a:pt x="676655" y="1"/>
                  </a:lnTo>
                  <a:lnTo>
                    <a:pt x="0" y="1"/>
                  </a:lnTo>
                  <a:lnTo>
                    <a:pt x="676655" y="606790"/>
                  </a:lnTo>
                  <a:lnTo>
                    <a:pt x="4151376" y="606790"/>
                  </a:lnTo>
                  <a:lnTo>
                    <a:pt x="4151376" y="0"/>
                  </a:lnTo>
                  <a:close/>
                </a:path>
              </a:pathLst>
            </a:custGeom>
            <a:solidFill>
              <a:srgbClr val="A24B19"/>
            </a:solidFill>
          </p:spPr>
          <p:txBody>
            <a:bodyPr wrap="square" lIns="0" tIns="0" rIns="0" bIns="0" rtlCol="0"/>
            <a:lstStyle/>
            <a:p>
              <a:pPr defTabSz="802020">
                <a:defRPr/>
              </a:pPr>
              <a:endParaRPr sz="1579">
                <a:solidFill>
                  <a:prstClr val="black"/>
                </a:solidFill>
                <a:latin typeface="Calibri"/>
              </a:endParaRPr>
            </a:p>
          </p:txBody>
        </p:sp>
        <p:sp>
          <p:nvSpPr>
            <p:cNvPr id="8" name="object 8"/>
            <p:cNvSpPr/>
            <p:nvPr/>
          </p:nvSpPr>
          <p:spPr>
            <a:xfrm>
              <a:off x="7961376" y="0"/>
              <a:ext cx="4227576" cy="633984"/>
            </a:xfrm>
            <a:prstGeom prst="rect">
              <a:avLst/>
            </a:prstGeom>
            <a:blipFill>
              <a:blip r:embed="rId11" cstate="email">
                <a:extLst>
                  <a:ext uri="{28A0092B-C50C-407E-A947-70E740481C1C}">
                    <a14:useLocalDpi xmlns:a14="http://schemas.microsoft.com/office/drawing/2010/main"/>
                  </a:ext>
                </a:extLst>
              </a:blip>
              <a:stretch>
                <a:fillRect/>
              </a:stretch>
            </a:blipFill>
          </p:spPr>
          <p:txBody>
            <a:bodyPr wrap="square" lIns="0" tIns="0" rIns="0" bIns="0" rtlCol="0"/>
            <a:lstStyle/>
            <a:p>
              <a:pPr defTabSz="802020">
                <a:defRPr/>
              </a:pPr>
              <a:endParaRPr sz="1579">
                <a:solidFill>
                  <a:prstClr val="black"/>
                </a:solidFill>
                <a:latin typeface="Calibri"/>
              </a:endParaRPr>
            </a:p>
          </p:txBody>
        </p:sp>
        <p:sp>
          <p:nvSpPr>
            <p:cNvPr id="9" name="object 9"/>
            <p:cNvSpPr/>
            <p:nvPr/>
          </p:nvSpPr>
          <p:spPr>
            <a:xfrm>
              <a:off x="8040624" y="896"/>
              <a:ext cx="4151629" cy="607060"/>
            </a:xfrm>
            <a:custGeom>
              <a:avLst/>
              <a:gdLst/>
              <a:ahLst/>
              <a:cxnLst/>
              <a:rect l="l" t="t" r="r" b="b"/>
              <a:pathLst>
                <a:path w="4151629" h="607060">
                  <a:moveTo>
                    <a:pt x="4151376" y="0"/>
                  </a:moveTo>
                  <a:lnTo>
                    <a:pt x="676655" y="1"/>
                  </a:lnTo>
                  <a:lnTo>
                    <a:pt x="0" y="1"/>
                  </a:lnTo>
                  <a:lnTo>
                    <a:pt x="676655" y="606790"/>
                  </a:lnTo>
                  <a:lnTo>
                    <a:pt x="4151376" y="606790"/>
                  </a:lnTo>
                  <a:lnTo>
                    <a:pt x="4151376" y="0"/>
                  </a:lnTo>
                  <a:close/>
                </a:path>
              </a:pathLst>
            </a:custGeom>
            <a:solidFill>
              <a:srgbClr val="D86422"/>
            </a:solidFill>
          </p:spPr>
          <p:txBody>
            <a:bodyPr wrap="square" lIns="0" tIns="0" rIns="0" bIns="0" rtlCol="0"/>
            <a:lstStyle/>
            <a:p>
              <a:pPr defTabSz="802020">
                <a:defRPr/>
              </a:pPr>
              <a:endParaRPr sz="1579">
                <a:solidFill>
                  <a:prstClr val="black"/>
                </a:solidFill>
                <a:latin typeface="Calibri"/>
              </a:endParaRPr>
            </a:p>
          </p:txBody>
        </p:sp>
      </p:grpSp>
      <p:sp>
        <p:nvSpPr>
          <p:cNvPr id="10" name="object 10"/>
          <p:cNvSpPr txBox="1"/>
          <p:nvPr>
            <p:custDataLst>
              <p:tags r:id="rId4"/>
            </p:custDataLst>
          </p:nvPr>
        </p:nvSpPr>
        <p:spPr>
          <a:xfrm>
            <a:off x="7023100" y="127000"/>
            <a:ext cx="3404622" cy="389734"/>
          </a:xfrm>
          <a:prstGeom prst="rect">
            <a:avLst/>
          </a:prstGeom>
          <a:solidFill>
            <a:srgbClr val="D86422"/>
          </a:solidFill>
        </p:spPr>
        <p:txBody>
          <a:bodyPr vert="horz" wrap="square" lIns="0" tIns="118630" rIns="0" bIns="0" rtlCol="0">
            <a:spAutoFit/>
          </a:bodyPr>
          <a:lstStyle/>
          <a:p>
            <a:pPr marL="942374" algn="r" defTabSz="802020">
              <a:spcBef>
                <a:spcPts val="934"/>
              </a:spcBef>
              <a:defRPr/>
            </a:pPr>
            <a:r>
              <a:rPr lang="fr-FR" sz="1754" spc="-18" dirty="0">
                <a:solidFill>
                  <a:srgbClr val="FFFFFF"/>
                </a:solidFill>
                <a:latin typeface="Arial Black"/>
                <a:cs typeface="Arial Black"/>
              </a:rPr>
              <a:t>POUR SIMULATION</a:t>
            </a:r>
            <a:endParaRPr lang="fr-FR" sz="1754" dirty="0">
              <a:solidFill>
                <a:prstClr val="black"/>
              </a:solidFill>
              <a:latin typeface="Arial Black"/>
              <a:cs typeface="Arial Black"/>
            </a:endParaRPr>
          </a:p>
        </p:txBody>
      </p:sp>
      <p:pic>
        <p:nvPicPr>
          <p:cNvPr id="4" name="Picture 3">
            <a:extLst>
              <a:ext uri="{FF2B5EF4-FFF2-40B4-BE49-F238E27FC236}">
                <a16:creationId xmlns:a16="http://schemas.microsoft.com/office/drawing/2014/main" id="{6AF05B8F-5DDD-4E1D-8AD0-D54DDE6AE88F}"/>
              </a:ext>
            </a:extLst>
          </p:cNvPr>
          <p:cNvPicPr>
            <a:picLocks noChangeAspect="1"/>
          </p:cNvPicPr>
          <p:nvPr>
            <p:custDataLst>
              <p:tags r:id="rId5"/>
            </p:custDataLst>
          </p:nvPr>
        </p:nvPicPr>
        <p:blipFill>
          <a:blip r:embed="rId12" cstate="email">
            <a:extLst>
              <a:ext uri="{28A0092B-C50C-407E-A947-70E740481C1C}">
                <a14:useLocalDpi xmlns:a14="http://schemas.microsoft.com/office/drawing/2010/main"/>
              </a:ext>
            </a:extLst>
          </a:blip>
          <a:stretch>
            <a:fillRect/>
          </a:stretch>
        </p:blipFill>
        <p:spPr>
          <a:xfrm>
            <a:off x="8328906" y="2037941"/>
            <a:ext cx="2328879" cy="3493319"/>
          </a:xfrm>
          <a:prstGeom prst="rect">
            <a:avLst/>
          </a:prstGeom>
        </p:spPr>
      </p:pic>
      <p:sp>
        <p:nvSpPr>
          <p:cNvPr id="11" name="object 5">
            <a:extLst>
              <a:ext uri="{FF2B5EF4-FFF2-40B4-BE49-F238E27FC236}">
                <a16:creationId xmlns:a16="http://schemas.microsoft.com/office/drawing/2014/main" id="{C378DB8E-372B-47F3-8DC3-0FF33A4D9B50}"/>
              </a:ext>
            </a:extLst>
          </p:cNvPr>
          <p:cNvSpPr txBox="1">
            <a:spLocks noGrp="1"/>
          </p:cNvSpPr>
          <p:nvPr>
            <p:ph type="ftr" sz="quarter" idx="5"/>
            <p:custDataLst>
              <p:tags r:id="rId6"/>
            </p:custDataLst>
          </p:nvPr>
        </p:nvSpPr>
        <p:spPr>
          <a:xfrm>
            <a:off x="65580" y="7351688"/>
            <a:ext cx="1928320" cy="166712"/>
          </a:xfrm>
          <a:prstGeom prst="rect">
            <a:avLst/>
          </a:prstGeom>
        </p:spPr>
        <p:txBody>
          <a:bodyPr vert="horz" wrap="square" lIns="0" tIns="0" rIns="0" bIns="0" rtlCol="0">
            <a:spAutoFit/>
          </a:bodyPr>
          <a:lstStyle/>
          <a:p>
            <a:pPr marL="12700">
              <a:lnSpc>
                <a:spcPts val="1315"/>
              </a:lnSpc>
            </a:pPr>
            <a:r>
              <a:rPr lang="fr-FR" spc="-40" dirty="0"/>
              <a:t>EXERCICE DE </a:t>
            </a:r>
            <a:r>
              <a:rPr lang="fr-FR" spc="-45" dirty="0"/>
              <a:t>SIMULATION</a:t>
            </a:r>
            <a:endParaRPr lang="fr-FR" spc="-40" dirty="0"/>
          </a:p>
        </p:txBody>
      </p:sp>
      <p:sp>
        <p:nvSpPr>
          <p:cNvPr id="12" name="object 12">
            <a:extLst>
              <a:ext uri="{FF2B5EF4-FFF2-40B4-BE49-F238E27FC236}">
                <a16:creationId xmlns:a16="http://schemas.microsoft.com/office/drawing/2014/main" id="{0120FD2C-9EC1-4393-A8DD-B07FA2C44BBF}"/>
              </a:ext>
            </a:extLst>
          </p:cNvPr>
          <p:cNvSpPr txBox="1">
            <a:spLocks noGrp="1"/>
          </p:cNvSpPr>
          <p:nvPr>
            <p:ph type="sldNum" sz="quarter" idx="7"/>
            <p:custDataLst>
              <p:tags r:id="rId7"/>
            </p:custDataLst>
          </p:nvPr>
        </p:nvSpPr>
        <p:spPr>
          <a:xfrm>
            <a:off x="9999661" y="7362521"/>
            <a:ext cx="541909" cy="155879"/>
          </a:xfrm>
          <a:prstGeom prst="rect">
            <a:avLst/>
          </a:prstGeom>
        </p:spPr>
        <p:txBody>
          <a:bodyPr vert="horz" wrap="square" lIns="0" tIns="0" rIns="0" bIns="0" rtlCol="0">
            <a:spAutoFit/>
          </a:bodyPr>
          <a:lstStyle/>
          <a:p>
            <a:pPr marL="11139" defTabSz="802020">
              <a:lnSpc>
                <a:spcPts val="1250"/>
              </a:lnSpc>
            </a:pPr>
            <a:r>
              <a:rPr lang="fr-FR" spc="-4" dirty="0">
                <a:solidFill>
                  <a:prstClr val="white"/>
                </a:solidFill>
              </a:rPr>
              <a:t>page</a:t>
            </a:r>
            <a:r>
              <a:rPr lang="fr-FR" spc="-48" dirty="0">
                <a:solidFill>
                  <a:prstClr val="white"/>
                </a:solidFill>
              </a:rPr>
              <a:t> </a:t>
            </a:r>
            <a:fld id="{81D60167-4931-47E6-BA6A-407CBD079E47}" type="slidenum">
              <a:rPr lang="fr-FR">
                <a:solidFill>
                  <a:prstClr val="white"/>
                </a:solidFill>
              </a:rPr>
              <a:pPr marL="11139" defTabSz="802020">
                <a:lnSpc>
                  <a:spcPts val="1250"/>
                </a:lnSpc>
              </a:pPr>
              <a:t>22</a:t>
            </a:fld>
            <a:endParaRPr lang="fr-FR" dirty="0">
              <a:solidFill>
                <a:prstClr val="white"/>
              </a:solidFill>
            </a:endParaRPr>
          </a:p>
        </p:txBody>
      </p:sp>
    </p:spTree>
    <p:extLst>
      <p:ext uri="{BB962C8B-B14F-4D97-AF65-F5344CB8AC3E}">
        <p14:creationId xmlns:p14="http://schemas.microsoft.com/office/powerpoint/2010/main" val="141109316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object 11"/>
          <p:cNvSpPr/>
          <p:nvPr>
            <p:custDataLst>
              <p:tags r:id="rId1"/>
            </p:custDataLst>
          </p:nvPr>
        </p:nvSpPr>
        <p:spPr>
          <a:xfrm>
            <a:off x="8985945" y="671286"/>
            <a:ext cx="490466" cy="582439"/>
          </a:xfrm>
          <a:prstGeom prst="rect">
            <a:avLst/>
          </a:prstGeom>
          <a:blipFill>
            <a:blip r:embed="rId12" cstate="email">
              <a:extLst>
                <a:ext uri="{28A0092B-C50C-407E-A947-70E740481C1C}">
                  <a14:useLocalDpi xmlns:a14="http://schemas.microsoft.com/office/drawing/2010/main"/>
                </a:ext>
              </a:extLst>
            </a:blip>
            <a:stretch>
              <a:fillRect/>
            </a:stretch>
          </a:blipFill>
        </p:spPr>
        <p:txBody>
          <a:bodyPr wrap="square" lIns="0" tIns="0" rIns="0" bIns="0" rtlCol="0"/>
          <a:lstStyle/>
          <a:p>
            <a:pPr defTabSz="802020">
              <a:defRPr/>
            </a:pPr>
            <a:endParaRPr sz="1579">
              <a:solidFill>
                <a:prstClr val="black"/>
              </a:solidFill>
              <a:latin typeface="Calibri"/>
            </a:endParaRPr>
          </a:p>
        </p:txBody>
      </p:sp>
      <p:sp>
        <p:nvSpPr>
          <p:cNvPr id="12" name="object 12"/>
          <p:cNvSpPr txBox="1"/>
          <p:nvPr>
            <p:custDataLst>
              <p:tags r:id="rId2"/>
            </p:custDataLst>
          </p:nvPr>
        </p:nvSpPr>
        <p:spPr>
          <a:xfrm>
            <a:off x="9564223" y="793724"/>
            <a:ext cx="1017544" cy="335183"/>
          </a:xfrm>
          <a:prstGeom prst="rect">
            <a:avLst/>
          </a:prstGeom>
        </p:spPr>
        <p:txBody>
          <a:bodyPr vert="horz" wrap="square" lIns="0" tIns="11139" rIns="0" bIns="0" rtlCol="0">
            <a:spAutoFit/>
          </a:bodyPr>
          <a:lstStyle/>
          <a:p>
            <a:pPr marL="11139" defTabSz="802020">
              <a:spcBef>
                <a:spcPts val="88"/>
              </a:spcBef>
              <a:defRPr/>
            </a:pPr>
            <a:r>
              <a:rPr lang="fr-FR" sz="2105" b="1" dirty="0">
                <a:solidFill>
                  <a:srgbClr val="0070C0"/>
                </a:solidFill>
                <a:latin typeface="Arial"/>
                <a:cs typeface="Arial"/>
              </a:rPr>
              <a:t>30</a:t>
            </a:r>
            <a:r>
              <a:rPr lang="fr-FR" sz="2105" b="1" spc="-75" dirty="0">
                <a:solidFill>
                  <a:srgbClr val="0070C0"/>
                </a:solidFill>
                <a:latin typeface="Arial"/>
                <a:cs typeface="Arial"/>
              </a:rPr>
              <a:t> </a:t>
            </a:r>
            <a:r>
              <a:rPr lang="fr-FR" sz="2105" b="1" spc="-4" dirty="0">
                <a:solidFill>
                  <a:srgbClr val="0070C0"/>
                </a:solidFill>
                <a:latin typeface="Arial"/>
                <a:cs typeface="Arial"/>
              </a:rPr>
              <a:t>min</a:t>
            </a:r>
            <a:endParaRPr lang="fr-FR" sz="2105" dirty="0">
              <a:solidFill>
                <a:prstClr val="black"/>
              </a:solidFill>
              <a:latin typeface="Arial"/>
              <a:cs typeface="Arial"/>
            </a:endParaRPr>
          </a:p>
        </p:txBody>
      </p:sp>
      <p:sp>
        <p:nvSpPr>
          <p:cNvPr id="15" name="object 15"/>
          <p:cNvSpPr txBox="1"/>
          <p:nvPr>
            <p:custDataLst>
              <p:tags r:id="rId3"/>
            </p:custDataLst>
          </p:nvPr>
        </p:nvSpPr>
        <p:spPr>
          <a:xfrm>
            <a:off x="2083010" y="6611854"/>
            <a:ext cx="637705" cy="155748"/>
          </a:xfrm>
          <a:prstGeom prst="rect">
            <a:avLst/>
          </a:prstGeom>
        </p:spPr>
        <p:txBody>
          <a:bodyPr vert="horz" wrap="square" lIns="0" tIns="0" rIns="0" bIns="0" rtlCol="0">
            <a:spAutoFit/>
          </a:bodyPr>
          <a:lstStyle/>
          <a:p>
            <a:pPr marL="11139" defTabSz="802020">
              <a:lnSpc>
                <a:spcPts val="1250"/>
              </a:lnSpc>
              <a:defRPr/>
            </a:pPr>
            <a:r>
              <a:rPr sz="1053" b="1" spc="-4" dirty="0">
                <a:solidFill>
                  <a:srgbClr val="FFFFFF"/>
                </a:solidFill>
                <a:latin typeface="Arial"/>
                <a:cs typeface="Arial"/>
              </a:rPr>
              <a:t>C</a:t>
            </a:r>
            <a:r>
              <a:rPr sz="1053" b="1" dirty="0">
                <a:solidFill>
                  <a:srgbClr val="FFFFFF"/>
                </a:solidFill>
                <a:latin typeface="Arial"/>
                <a:cs typeface="Arial"/>
              </a:rPr>
              <a:t>O</a:t>
            </a:r>
            <a:r>
              <a:rPr sz="1053" b="1" spc="-4" dirty="0">
                <a:solidFill>
                  <a:srgbClr val="FFFFFF"/>
                </a:solidFill>
                <a:latin typeface="Arial"/>
                <a:cs typeface="Arial"/>
              </a:rPr>
              <a:t>V</a:t>
            </a:r>
            <a:r>
              <a:rPr sz="1053" b="1" dirty="0">
                <a:solidFill>
                  <a:srgbClr val="FFFFFF"/>
                </a:solidFill>
                <a:latin typeface="Arial"/>
                <a:cs typeface="Arial"/>
              </a:rPr>
              <a:t>I</a:t>
            </a:r>
            <a:r>
              <a:rPr sz="1053" b="1" spc="-4" dirty="0">
                <a:solidFill>
                  <a:srgbClr val="FFFFFF"/>
                </a:solidFill>
                <a:latin typeface="Arial"/>
                <a:cs typeface="Arial"/>
              </a:rPr>
              <a:t>D</a:t>
            </a:r>
            <a:r>
              <a:rPr sz="1053" b="1" dirty="0">
                <a:solidFill>
                  <a:srgbClr val="FFFFFF"/>
                </a:solidFill>
                <a:latin typeface="Arial"/>
                <a:cs typeface="Arial"/>
              </a:rPr>
              <a:t>-</a:t>
            </a:r>
            <a:r>
              <a:rPr sz="1053" b="1" spc="-4" dirty="0">
                <a:solidFill>
                  <a:srgbClr val="FFFFFF"/>
                </a:solidFill>
                <a:latin typeface="Arial"/>
                <a:cs typeface="Arial"/>
              </a:rPr>
              <a:t>19</a:t>
            </a:r>
            <a:endParaRPr sz="1053">
              <a:solidFill>
                <a:prstClr val="black"/>
              </a:solidFill>
              <a:latin typeface="Arial"/>
              <a:cs typeface="Arial"/>
            </a:endParaRPr>
          </a:p>
        </p:txBody>
      </p:sp>
      <p:sp>
        <p:nvSpPr>
          <p:cNvPr id="16" name="object 16"/>
          <p:cNvSpPr txBox="1"/>
          <p:nvPr>
            <p:custDataLst>
              <p:tags r:id="rId4"/>
            </p:custDataLst>
          </p:nvPr>
        </p:nvSpPr>
        <p:spPr>
          <a:xfrm>
            <a:off x="4877116" y="6611854"/>
            <a:ext cx="1052632" cy="155748"/>
          </a:xfrm>
          <a:prstGeom prst="rect">
            <a:avLst/>
          </a:prstGeom>
        </p:spPr>
        <p:txBody>
          <a:bodyPr vert="horz" wrap="square" lIns="0" tIns="0" rIns="0" bIns="0" rtlCol="0">
            <a:spAutoFit/>
          </a:bodyPr>
          <a:lstStyle/>
          <a:p>
            <a:pPr marL="11139" defTabSz="802020">
              <a:lnSpc>
                <a:spcPts val="1250"/>
              </a:lnSpc>
              <a:defRPr/>
            </a:pPr>
            <a:r>
              <a:rPr sz="1053" b="1" spc="-4" dirty="0">
                <a:solidFill>
                  <a:srgbClr val="FFFFFF"/>
                </a:solidFill>
                <a:latin typeface="Arial"/>
                <a:cs typeface="Arial"/>
              </a:rPr>
              <a:t>20 October</a:t>
            </a:r>
            <a:r>
              <a:rPr sz="1053" b="1" spc="-57" dirty="0">
                <a:solidFill>
                  <a:srgbClr val="FFFFFF"/>
                </a:solidFill>
                <a:latin typeface="Arial"/>
                <a:cs typeface="Arial"/>
              </a:rPr>
              <a:t> </a:t>
            </a:r>
            <a:r>
              <a:rPr sz="1053" b="1" spc="-4" dirty="0">
                <a:solidFill>
                  <a:srgbClr val="FFFFFF"/>
                </a:solidFill>
                <a:latin typeface="Arial"/>
                <a:cs typeface="Arial"/>
              </a:rPr>
              <a:t>2020</a:t>
            </a:r>
            <a:endParaRPr sz="1053">
              <a:solidFill>
                <a:prstClr val="black"/>
              </a:solidFill>
              <a:latin typeface="Arial"/>
              <a:cs typeface="Arial"/>
            </a:endParaRPr>
          </a:p>
        </p:txBody>
      </p:sp>
      <p:sp>
        <p:nvSpPr>
          <p:cNvPr id="17" name="object 2">
            <a:extLst>
              <a:ext uri="{FF2B5EF4-FFF2-40B4-BE49-F238E27FC236}">
                <a16:creationId xmlns:a16="http://schemas.microsoft.com/office/drawing/2014/main" id="{9E799596-8B5B-4C4F-AE26-D6BA89787DDA}"/>
              </a:ext>
            </a:extLst>
          </p:cNvPr>
          <p:cNvSpPr txBox="1">
            <a:spLocks/>
          </p:cNvSpPr>
          <p:nvPr>
            <p:custDataLst>
              <p:tags r:id="rId5"/>
            </p:custDataLst>
          </p:nvPr>
        </p:nvSpPr>
        <p:spPr>
          <a:xfrm>
            <a:off x="231520" y="3175"/>
            <a:ext cx="2159635" cy="574040"/>
          </a:xfrm>
          <a:prstGeom prst="rect">
            <a:avLst/>
          </a:prstGeom>
        </p:spPr>
        <p:txBody>
          <a:bodyPr vert="horz" wrap="square" lIns="0" tIns="12700" rIns="0" bIns="0" rtlCol="0">
            <a:spAutoFit/>
          </a:bodyPr>
          <a:lstStyle>
            <a:lvl1pPr>
              <a:defRPr sz="4210" b="1" i="0">
                <a:solidFill>
                  <a:schemeClr val="bg1"/>
                </a:solidFill>
                <a:latin typeface="Arial"/>
                <a:ea typeface="+mj-ea"/>
                <a:cs typeface="Arial"/>
              </a:defRPr>
            </a:lvl1pPr>
          </a:lstStyle>
          <a:p>
            <a:pPr marL="12700">
              <a:spcBef>
                <a:spcPts val="100"/>
              </a:spcBef>
              <a:defRPr/>
            </a:pPr>
            <a:r>
              <a:rPr lang="fr-FR" sz="3600" kern="0" spc="-5" dirty="0">
                <a:solidFill>
                  <a:prstClr val="white"/>
                </a:solidFill>
              </a:rPr>
              <a:t>Séance</a:t>
            </a:r>
            <a:r>
              <a:rPr lang="fr-FR" sz="3600" kern="0" spc="-90" dirty="0">
                <a:solidFill>
                  <a:prstClr val="white"/>
                </a:solidFill>
              </a:rPr>
              <a:t> 4</a:t>
            </a:r>
            <a:endParaRPr lang="fr-FR" sz="3600" kern="0" dirty="0">
              <a:solidFill>
                <a:prstClr val="white"/>
              </a:solidFill>
            </a:endParaRPr>
          </a:p>
        </p:txBody>
      </p:sp>
      <p:sp>
        <p:nvSpPr>
          <p:cNvPr id="18" name="object 4">
            <a:extLst>
              <a:ext uri="{FF2B5EF4-FFF2-40B4-BE49-F238E27FC236}">
                <a16:creationId xmlns:a16="http://schemas.microsoft.com/office/drawing/2014/main" id="{2024B1E8-527C-483A-AF21-6962274B69E6}"/>
              </a:ext>
            </a:extLst>
          </p:cNvPr>
          <p:cNvSpPr txBox="1"/>
          <p:nvPr>
            <p:custDataLst>
              <p:tags r:id="rId6"/>
            </p:custDataLst>
          </p:nvPr>
        </p:nvSpPr>
        <p:spPr>
          <a:xfrm>
            <a:off x="111633" y="899688"/>
            <a:ext cx="10581767" cy="6596678"/>
          </a:xfrm>
          <a:prstGeom prst="rect">
            <a:avLst/>
          </a:prstGeom>
        </p:spPr>
        <p:txBody>
          <a:bodyPr vert="horz" wrap="square" lIns="0" tIns="12700" rIns="0" bIns="0" rtlCol="0">
            <a:spAutoFit/>
          </a:bodyPr>
          <a:lstStyle/>
          <a:p>
            <a:pPr marL="12700">
              <a:spcBef>
                <a:spcPts val="100"/>
              </a:spcBef>
            </a:pPr>
            <a:r>
              <a:rPr lang="fr-FR" sz="1300" dirty="0">
                <a:effectLst/>
                <a:latin typeface="Roboto"/>
                <a:ea typeface="Calibri" panose="020F0502020204030204" pitchFamily="34" charset="0"/>
                <a:cs typeface="Times New Roman" panose="02020603050405020304" pitchFamily="18" charset="0"/>
              </a:rPr>
              <a:t>Discutez des points suivants et donnez des conseils :</a:t>
            </a:r>
            <a:endParaRPr lang="en-GB" sz="1300" dirty="0">
              <a:solidFill>
                <a:prstClr val="black"/>
              </a:solidFill>
              <a:latin typeface="Roboto"/>
              <a:cs typeface="Roboto"/>
            </a:endParaRPr>
          </a:p>
          <a:p>
            <a:pPr>
              <a:spcBef>
                <a:spcPts val="55"/>
              </a:spcBef>
            </a:pPr>
            <a:endParaRPr lang="en-GB" sz="1000" dirty="0">
              <a:solidFill>
                <a:prstClr val="black"/>
              </a:solidFill>
              <a:latin typeface="Roboto"/>
              <a:cs typeface="Roboto"/>
            </a:endParaRPr>
          </a:p>
          <a:p>
            <a:pPr marL="241300" marR="5080" indent="-228600">
              <a:buFont typeface="Arial" panose="020B0604020202020204" pitchFamily="34" charset="0"/>
              <a:buChar char="•"/>
              <a:tabLst>
                <a:tab pos="240665" algn="l"/>
                <a:tab pos="241300" algn="l"/>
              </a:tabLst>
            </a:pPr>
            <a:r>
              <a:rPr lang="fr-FR" sz="1300" dirty="0">
                <a:effectLst/>
                <a:latin typeface="Roboto"/>
                <a:ea typeface="Calibri" panose="020F0502020204030204" pitchFamily="34" charset="0"/>
                <a:cs typeface="Times New Roman" panose="02020603050405020304" pitchFamily="18" charset="0"/>
              </a:rPr>
              <a:t>Décrivez les politiques et les ressources à disposition pour gérer les mesures de santé publique et les mesures sociales (MSPMS) dans les établissements scolaires. Comment ces politiques et ces ressources permettent-elles d'endiguer la transmission dans les écoles ? Existe-t-il des différences dans ces politiques entre les écoles, ou au niveau national, régional et local ?</a:t>
            </a:r>
            <a:endParaRPr lang="en-GB" sz="1300" dirty="0">
              <a:solidFill>
                <a:prstClr val="black"/>
              </a:solidFill>
              <a:latin typeface="Roboto"/>
              <a:cs typeface="Roboto"/>
            </a:endParaRPr>
          </a:p>
          <a:p>
            <a:pPr marL="698500" marR="58419" lvl="1" indent="-228600">
              <a:buFontTx/>
              <a:buChar char="•"/>
              <a:tabLst>
                <a:tab pos="240665" algn="l"/>
                <a:tab pos="241300" algn="l"/>
              </a:tabLst>
            </a:pPr>
            <a:r>
              <a:rPr lang="fr-FR" sz="1300" dirty="0">
                <a:effectLst/>
                <a:latin typeface="Roboto"/>
                <a:ea typeface="Calibri" panose="020F0502020204030204" pitchFamily="34" charset="0"/>
                <a:cs typeface="Times New Roman" panose="02020603050405020304" pitchFamily="18" charset="0"/>
              </a:rPr>
              <a:t>Quelle est la conduite à tenir pour les membres du personnel présentant un risque de développer une forme grave de la maladie (personnes âgées et présence d’affections sous-jacentes) ?</a:t>
            </a:r>
            <a:endParaRPr lang="en-GB" sz="1300" spc="-5" dirty="0">
              <a:solidFill>
                <a:srgbClr val="231F20"/>
              </a:solidFill>
              <a:latin typeface="Roboto"/>
            </a:endParaRPr>
          </a:p>
          <a:p>
            <a:pPr marL="698500" marR="58419" lvl="1" indent="-228600">
              <a:buFontTx/>
              <a:buChar char="•"/>
              <a:tabLst>
                <a:tab pos="240665" algn="l"/>
                <a:tab pos="241300" algn="l"/>
              </a:tabLst>
            </a:pPr>
            <a:r>
              <a:rPr lang="fr-FR" sz="1300" dirty="0">
                <a:effectLst/>
                <a:latin typeface="Roboto"/>
                <a:ea typeface="Calibri" panose="020F0502020204030204" pitchFamily="34" charset="0"/>
                <a:cs typeface="Times New Roman" panose="02020603050405020304" pitchFamily="18" charset="0"/>
              </a:rPr>
              <a:t>Quelle est la conduite à tenir pour les enfants présentant une affection sous-jacente ou ayant des besoins particuliers ? </a:t>
            </a:r>
            <a:endParaRPr lang="fr-FR" sz="1300" dirty="0">
              <a:latin typeface="Roboto"/>
              <a:ea typeface="Calibri" panose="020F0502020204030204" pitchFamily="34" charset="0"/>
              <a:cs typeface="Times New Roman" panose="02020603050405020304" pitchFamily="18" charset="0"/>
            </a:endParaRPr>
          </a:p>
          <a:p>
            <a:pPr marL="698500" marR="58419" lvl="1" indent="-228600">
              <a:buFontTx/>
              <a:buChar char="•"/>
              <a:tabLst>
                <a:tab pos="240665" algn="l"/>
                <a:tab pos="241300" algn="l"/>
              </a:tabLst>
            </a:pPr>
            <a:r>
              <a:rPr lang="fr-FR" sz="1300" dirty="0">
                <a:effectLst/>
                <a:latin typeface="Roboto"/>
                <a:ea typeface="Calibri" panose="020F0502020204030204" pitchFamily="34" charset="0"/>
                <a:cs typeface="Times New Roman" panose="02020603050405020304" pitchFamily="18" charset="0"/>
              </a:rPr>
              <a:t>Des stratégies sont-elles en place pour assurer la sécurité et le bien-être des enseignants et du personnel ? Les écoles ont-elles à disposition tout le nécessaire leur permettant de respecter les mesures de lutte anti-infectieuse ?</a:t>
            </a:r>
            <a:endParaRPr lang="en-GB" sz="1300" spc="-5" dirty="0">
              <a:solidFill>
                <a:srgbClr val="231F20"/>
              </a:solidFill>
              <a:latin typeface="Roboto"/>
            </a:endParaRPr>
          </a:p>
          <a:p>
            <a:pPr marL="698500" marR="58419" lvl="1" indent="-228600">
              <a:buFontTx/>
              <a:buChar char="•"/>
              <a:tabLst>
                <a:tab pos="240665" algn="l"/>
                <a:tab pos="241300" algn="l"/>
              </a:tabLst>
            </a:pPr>
            <a:r>
              <a:rPr lang="fr-FR" sz="1300" dirty="0">
                <a:effectLst/>
                <a:latin typeface="Roboto"/>
                <a:ea typeface="Calibri" panose="020F0502020204030204" pitchFamily="34" charset="0"/>
                <a:cs typeface="Times New Roman" panose="02020603050405020304" pitchFamily="18" charset="0"/>
              </a:rPr>
              <a:t>Le personnel, les parents et les communautés peuvent-ils travailler ensemble afin d’élaborer des orientations locales pour les écoles ?</a:t>
            </a:r>
            <a:endParaRPr lang="en-GB" sz="1300" spc="-5" dirty="0">
              <a:solidFill>
                <a:srgbClr val="231F20"/>
              </a:solidFill>
              <a:latin typeface="Roboto"/>
              <a:cs typeface="Roboto"/>
            </a:endParaRPr>
          </a:p>
          <a:p>
            <a:pPr marL="698500" marR="58419" lvl="1" indent="-228600">
              <a:buFontTx/>
              <a:buChar char="•"/>
              <a:tabLst>
                <a:tab pos="240665" algn="l"/>
                <a:tab pos="241300" algn="l"/>
              </a:tabLst>
            </a:pPr>
            <a:r>
              <a:rPr lang="fr-FR" sz="1300" dirty="0">
                <a:effectLst/>
                <a:latin typeface="Roboto"/>
                <a:ea typeface="Calibri" panose="020F0502020204030204" pitchFamily="34" charset="0"/>
                <a:cs typeface="Times New Roman" panose="02020603050405020304" pitchFamily="18" charset="0"/>
              </a:rPr>
              <a:t>Des plans d’urgence ont-ils été mis en place pour contrer les effets délétères que les perturbations de l’éducation peuvent produire sur les enfants les plus vulnérables ?</a:t>
            </a:r>
            <a:endParaRPr lang="en-GB" sz="1300" spc="-5" dirty="0">
              <a:solidFill>
                <a:srgbClr val="231F20"/>
              </a:solidFill>
              <a:latin typeface="Roboto"/>
              <a:cs typeface="Roboto"/>
            </a:endParaRPr>
          </a:p>
          <a:p>
            <a:pPr marL="698500" marR="58419" lvl="1" indent="-228600">
              <a:buFontTx/>
              <a:buChar char="•"/>
              <a:tabLst>
                <a:tab pos="240665" algn="l"/>
                <a:tab pos="241300" algn="l"/>
              </a:tabLst>
            </a:pPr>
            <a:r>
              <a:rPr lang="fr-FR" sz="1300" dirty="0">
                <a:effectLst/>
                <a:latin typeface="Roboto"/>
                <a:ea typeface="Calibri" panose="020F0502020204030204" pitchFamily="34" charset="0"/>
                <a:cs typeface="Times New Roman" panose="02020603050405020304" pitchFamily="18" charset="0"/>
              </a:rPr>
              <a:t>Quelle est la conduite à tenir si une flambée épidémique est détectée dans une école ou un groupe d’écoles en particulier ?</a:t>
            </a:r>
            <a:endParaRPr lang="en-GB" sz="1300" spc="-5" dirty="0">
              <a:solidFill>
                <a:srgbClr val="231F20"/>
              </a:solidFill>
              <a:latin typeface="Roboto"/>
              <a:cs typeface="Roboto"/>
            </a:endParaRPr>
          </a:p>
          <a:p>
            <a:pPr marL="12700" marR="58419">
              <a:tabLst>
                <a:tab pos="240665" algn="l"/>
                <a:tab pos="241300" algn="l"/>
              </a:tabLst>
            </a:pPr>
            <a:endParaRPr lang="en-GB" sz="1000" spc="-5" dirty="0">
              <a:solidFill>
                <a:srgbClr val="231F20"/>
              </a:solidFill>
              <a:latin typeface="Roboto"/>
              <a:cs typeface="Roboto"/>
            </a:endParaRPr>
          </a:p>
          <a:p>
            <a:pPr marL="241300" marR="58419" indent="-228600">
              <a:buFont typeface="Arial" panose="020B0604020202020204" pitchFamily="34" charset="0"/>
              <a:buChar char="•"/>
              <a:tabLst>
                <a:tab pos="240665" algn="l"/>
                <a:tab pos="241300" algn="l"/>
              </a:tabLst>
            </a:pPr>
            <a:r>
              <a:rPr lang="fr-FR" sz="1300" dirty="0">
                <a:effectLst/>
                <a:latin typeface="Roboto"/>
                <a:ea typeface="Calibri" panose="020F0502020204030204" pitchFamily="34" charset="0"/>
                <a:cs typeface="Times New Roman" panose="02020603050405020304" pitchFamily="18" charset="0"/>
              </a:rPr>
              <a:t>Quelles mesures de prévention et de lutte en milieu scolaire ont été mises en place pour garder les écoles ouvertes ?</a:t>
            </a:r>
            <a:endParaRPr lang="en-GB" sz="1300" dirty="0">
              <a:solidFill>
                <a:srgbClr val="231F20"/>
              </a:solidFill>
              <a:latin typeface="Roboto"/>
            </a:endParaRPr>
          </a:p>
          <a:p>
            <a:pPr marL="698500" marR="58419" lvl="1" indent="-228600">
              <a:buFontTx/>
              <a:buChar char="•"/>
              <a:tabLst>
                <a:tab pos="240665" algn="l"/>
                <a:tab pos="241300" algn="l"/>
              </a:tabLst>
            </a:pPr>
            <a:r>
              <a:rPr lang="fr-FR" sz="1300" dirty="0">
                <a:effectLst/>
                <a:latin typeface="Roboto"/>
                <a:ea typeface="Calibri" panose="020F0502020204030204" pitchFamily="34" charset="0"/>
                <a:cs typeface="Times New Roman" panose="02020603050405020304" pitchFamily="18" charset="0"/>
              </a:rPr>
              <a:t>Les pratiques d’hygiène et de nettoyage de l’environnement sont-elles en place et, le cas échéant, quelles sont-elles ?</a:t>
            </a:r>
            <a:endParaRPr lang="en-GB" sz="1300" spc="-5" dirty="0">
              <a:solidFill>
                <a:srgbClr val="231F20"/>
              </a:solidFill>
              <a:latin typeface="Roboto"/>
            </a:endParaRPr>
          </a:p>
          <a:p>
            <a:pPr marL="698500" marR="58419" lvl="1" indent="-228600">
              <a:buFontTx/>
              <a:buChar char="•"/>
              <a:tabLst>
                <a:tab pos="240665" algn="l"/>
                <a:tab pos="241300" algn="l"/>
              </a:tabLst>
            </a:pPr>
            <a:r>
              <a:rPr lang="fr-FR" sz="1300" dirty="0">
                <a:effectLst/>
                <a:latin typeface="Roboto"/>
                <a:ea typeface="Calibri" panose="020F0502020204030204" pitchFamily="34" charset="0"/>
                <a:cs typeface="Times New Roman" panose="02020603050405020304" pitchFamily="18" charset="0"/>
              </a:rPr>
              <a:t>Comment sont organisés le dépistage et la prise en charge des élèves, des enseignants et des autres membres du personnel de l’école lorsqu’ils sont malades ?</a:t>
            </a:r>
            <a:endParaRPr lang="en-GB" sz="1300" spc="-5" dirty="0">
              <a:solidFill>
                <a:srgbClr val="231F20"/>
              </a:solidFill>
              <a:latin typeface="Roboto"/>
            </a:endParaRPr>
          </a:p>
          <a:p>
            <a:pPr marL="698500" marR="58419" lvl="1" indent="-228600">
              <a:buFontTx/>
              <a:buChar char="•"/>
              <a:tabLst>
                <a:tab pos="240665" algn="l"/>
                <a:tab pos="241300" algn="l"/>
              </a:tabLst>
            </a:pPr>
            <a:r>
              <a:rPr lang="fr-FR" sz="1300" dirty="0">
                <a:effectLst/>
                <a:latin typeface="Roboto"/>
                <a:ea typeface="Calibri" panose="020F0502020204030204" pitchFamily="34" charset="0"/>
                <a:cs typeface="Times New Roman" panose="02020603050405020304" pitchFamily="18" charset="0"/>
              </a:rPr>
              <a:t>Des systèmes de ventilation supplémentaires ont-ils été installés ?</a:t>
            </a:r>
            <a:endParaRPr lang="en-GB" sz="1300" spc="-5" dirty="0">
              <a:solidFill>
                <a:srgbClr val="231F20"/>
              </a:solidFill>
              <a:latin typeface="Roboto"/>
            </a:endParaRPr>
          </a:p>
          <a:p>
            <a:pPr marL="698500" marR="58419" lvl="1" indent="-228600">
              <a:buFontTx/>
              <a:buChar char="•"/>
              <a:tabLst>
                <a:tab pos="240665" algn="l"/>
                <a:tab pos="241300" algn="l"/>
              </a:tabLst>
            </a:pPr>
            <a:r>
              <a:rPr lang="fr-FR" sz="1300" dirty="0">
                <a:effectLst/>
                <a:latin typeface="Roboto"/>
                <a:ea typeface="Calibri" panose="020F0502020204030204" pitchFamily="34" charset="0"/>
                <a:cs typeface="Times New Roman" panose="02020603050405020304" pitchFamily="18" charset="0"/>
              </a:rPr>
              <a:t>D’autres mesures ont-elles été mises en place par les écoles (p. ex. réduction de la circulation des élèves entre les salles de classe) ?</a:t>
            </a:r>
            <a:endParaRPr lang="en-GB" sz="1300" spc="-5" dirty="0">
              <a:solidFill>
                <a:srgbClr val="231F20"/>
              </a:solidFill>
              <a:latin typeface="Roboto"/>
              <a:cs typeface="Roboto"/>
            </a:endParaRPr>
          </a:p>
          <a:p>
            <a:pPr marL="12700" marR="58419">
              <a:tabLst>
                <a:tab pos="240665" algn="l"/>
                <a:tab pos="241300" algn="l"/>
              </a:tabLst>
            </a:pPr>
            <a:endParaRPr lang="en-GB" sz="1000" spc="-5" dirty="0">
              <a:solidFill>
                <a:srgbClr val="231F20"/>
              </a:solidFill>
              <a:latin typeface="Roboto"/>
              <a:cs typeface="Roboto"/>
            </a:endParaRPr>
          </a:p>
          <a:p>
            <a:pPr marL="241300" marR="58419" indent="-228600">
              <a:buFont typeface="Arial" panose="020B0604020202020204" pitchFamily="34" charset="0"/>
              <a:buChar char="•"/>
              <a:tabLst>
                <a:tab pos="240665" algn="l"/>
                <a:tab pos="241300" algn="l"/>
              </a:tabLst>
            </a:pPr>
            <a:r>
              <a:rPr lang="fr-FR" sz="1300" dirty="0">
                <a:effectLst/>
                <a:latin typeface="Roboto"/>
                <a:ea typeface="Calibri" panose="020F0502020204030204" pitchFamily="34" charset="0"/>
                <a:cs typeface="Times New Roman" panose="02020603050405020304" pitchFamily="18" charset="0"/>
              </a:rPr>
              <a:t>Des stratégies relatives à la distanciation physique, au port du masque et/ou au télé-enseignement sont-elles en place ?</a:t>
            </a:r>
            <a:endParaRPr lang="en-GB" sz="1300" spc="-5" dirty="0">
              <a:solidFill>
                <a:srgbClr val="231F20"/>
              </a:solidFill>
              <a:latin typeface="Roboto"/>
              <a:cs typeface="Roboto"/>
            </a:endParaRPr>
          </a:p>
          <a:p>
            <a:pPr marL="698500" marR="58419" lvl="1" indent="-228600">
              <a:buFontTx/>
              <a:buChar char="•"/>
              <a:tabLst>
                <a:tab pos="240665" algn="l"/>
                <a:tab pos="241300" algn="l"/>
              </a:tabLst>
            </a:pPr>
            <a:r>
              <a:rPr lang="fr-FR" sz="1300" dirty="0">
                <a:effectLst/>
                <a:latin typeface="Roboto"/>
                <a:ea typeface="Calibri" panose="020F0502020204030204" pitchFamily="34" charset="0"/>
                <a:cs typeface="Times New Roman" panose="02020603050405020304" pitchFamily="18" charset="0"/>
              </a:rPr>
              <a:t>Décrivez les mesures de distanciation physique dans les écoles.</a:t>
            </a:r>
            <a:endParaRPr lang="en-GB" sz="1300" spc="-5" dirty="0">
              <a:solidFill>
                <a:srgbClr val="231F20"/>
              </a:solidFill>
              <a:latin typeface="Roboto"/>
              <a:cs typeface="Roboto"/>
            </a:endParaRPr>
          </a:p>
          <a:p>
            <a:pPr marL="698500" marR="58419" lvl="1" indent="-228600">
              <a:buFontTx/>
              <a:buChar char="•"/>
              <a:tabLst>
                <a:tab pos="240665" algn="l"/>
                <a:tab pos="241300" algn="l"/>
              </a:tabLst>
            </a:pPr>
            <a:r>
              <a:rPr lang="fr-FR" sz="1300" dirty="0">
                <a:effectLst/>
                <a:latin typeface="Roboto"/>
                <a:ea typeface="Calibri" panose="020F0502020204030204" pitchFamily="34" charset="0"/>
                <a:cs typeface="Times New Roman" panose="02020603050405020304" pitchFamily="18" charset="0"/>
              </a:rPr>
              <a:t>Une politique nationale concernant les masques est-elle en place pour les écoles ou la décision est-elle laissée à la discrétion de chaque établissement ?</a:t>
            </a:r>
            <a:r>
              <a:rPr lang="en-GB" sz="1300" spc="-5" dirty="0">
                <a:solidFill>
                  <a:srgbClr val="231F20"/>
                </a:solidFill>
                <a:latin typeface="Roboto"/>
                <a:cs typeface="Roboto"/>
              </a:rPr>
              <a:t>  </a:t>
            </a:r>
          </a:p>
          <a:p>
            <a:pPr marL="698500" marR="58419" lvl="1" indent="-228600">
              <a:buFontTx/>
              <a:buChar char="•"/>
              <a:tabLst>
                <a:tab pos="240665" algn="l"/>
                <a:tab pos="241300" algn="l"/>
              </a:tabLst>
            </a:pPr>
            <a:r>
              <a:rPr lang="fr-FR" sz="1300" dirty="0">
                <a:effectLst/>
                <a:latin typeface="Roboto"/>
                <a:ea typeface="Calibri" panose="020F0502020204030204" pitchFamily="34" charset="0"/>
                <a:cs typeface="Times New Roman" panose="02020603050405020304" pitchFamily="18" charset="0"/>
              </a:rPr>
              <a:t>Décrivez les mesures de télé-enseignement et d’apprentissage à distance.</a:t>
            </a:r>
            <a:endParaRPr lang="en-GB" sz="1300" spc="-5" dirty="0">
              <a:solidFill>
                <a:srgbClr val="231F20"/>
              </a:solidFill>
              <a:latin typeface="Roboto"/>
              <a:cs typeface="Roboto"/>
            </a:endParaRPr>
          </a:p>
          <a:p>
            <a:pPr marL="241300" marR="58419" indent="-228600">
              <a:buFontTx/>
              <a:buChar char="•"/>
              <a:tabLst>
                <a:tab pos="240665" algn="l"/>
                <a:tab pos="241300" algn="l"/>
              </a:tabLst>
            </a:pPr>
            <a:endParaRPr lang="en-GB" sz="1000" spc="-5" dirty="0">
              <a:solidFill>
                <a:srgbClr val="231F20"/>
              </a:solidFill>
              <a:latin typeface="Roboto"/>
              <a:cs typeface="Roboto"/>
            </a:endParaRPr>
          </a:p>
          <a:p>
            <a:pPr marL="241300" marR="58419" indent="-228600">
              <a:buFont typeface="Arial" panose="020B0604020202020204" pitchFamily="34" charset="0"/>
              <a:buChar char="•"/>
              <a:tabLst>
                <a:tab pos="240665" algn="l"/>
                <a:tab pos="241300" algn="l"/>
              </a:tabLst>
            </a:pPr>
            <a:r>
              <a:rPr lang="fr-FR" sz="1300" dirty="0">
                <a:effectLst/>
                <a:latin typeface="Roboto"/>
                <a:ea typeface="Calibri" panose="020F0502020204030204" pitchFamily="34" charset="0"/>
                <a:cs typeface="Times New Roman" panose="02020603050405020304" pitchFamily="18" charset="0"/>
              </a:rPr>
              <a:t>Quelle stratégie de communication est en place pour informer les parents, les élèves et les enseignants ?</a:t>
            </a:r>
            <a:r>
              <a:rPr lang="en-US" sz="1300" spc="-5" dirty="0">
                <a:solidFill>
                  <a:srgbClr val="231F20"/>
                </a:solidFill>
                <a:latin typeface="Roboto"/>
                <a:cs typeface="Roboto"/>
              </a:rPr>
              <a:t> </a:t>
            </a:r>
          </a:p>
          <a:p>
            <a:pPr marL="241300" marR="58419" indent="-228600">
              <a:buFont typeface="Arial" panose="020B0604020202020204" pitchFamily="34" charset="0"/>
              <a:buChar char="•"/>
              <a:tabLst>
                <a:tab pos="240665" algn="l"/>
                <a:tab pos="241300" algn="l"/>
              </a:tabLst>
            </a:pPr>
            <a:endParaRPr lang="en-GB" sz="1000" spc="-5" dirty="0">
              <a:solidFill>
                <a:srgbClr val="231F20"/>
              </a:solidFill>
              <a:latin typeface="Roboto"/>
              <a:cs typeface="Roboto"/>
            </a:endParaRPr>
          </a:p>
          <a:p>
            <a:pPr marL="241300" marR="58419" indent="-228600">
              <a:buFont typeface="Arial" panose="020B0604020202020204" pitchFamily="34" charset="0"/>
              <a:buChar char="•"/>
              <a:tabLst>
                <a:tab pos="240665" algn="l"/>
                <a:tab pos="241300" algn="l"/>
              </a:tabLst>
            </a:pPr>
            <a:r>
              <a:rPr lang="fr-FR" sz="1300" dirty="0">
                <a:effectLst/>
                <a:latin typeface="Roboto"/>
                <a:ea typeface="Calibri" panose="020F0502020204030204" pitchFamily="34" charset="0"/>
                <a:cs typeface="Times New Roman" panose="02020603050405020304" pitchFamily="18" charset="0"/>
              </a:rPr>
              <a:t>Comment les effets de ces mesures après la réouverture (partielle) sont-ils suivis, communiqués et utilisés pour prendre d’autres décisions ?</a:t>
            </a:r>
            <a:endParaRPr lang="en-GB" sz="1300" spc="-5" dirty="0">
              <a:solidFill>
                <a:srgbClr val="231F20"/>
              </a:solidFill>
              <a:latin typeface="Roboto"/>
              <a:cs typeface="Roboto"/>
            </a:endParaRPr>
          </a:p>
        </p:txBody>
      </p:sp>
      <p:sp>
        <p:nvSpPr>
          <p:cNvPr id="4" name="Title 3">
            <a:extLst>
              <a:ext uri="{FF2B5EF4-FFF2-40B4-BE49-F238E27FC236}">
                <a16:creationId xmlns:a16="http://schemas.microsoft.com/office/drawing/2014/main" id="{9A02EEAB-390C-40EB-BE58-081EBFFFB0AD}"/>
              </a:ext>
            </a:extLst>
          </p:cNvPr>
          <p:cNvSpPr>
            <a:spLocks noGrp="1"/>
          </p:cNvSpPr>
          <p:nvPr>
            <p:ph type="title"/>
            <p:custDataLst>
              <p:tags r:id="rId7"/>
            </p:custDataLst>
          </p:nvPr>
        </p:nvSpPr>
        <p:spPr/>
        <p:txBody>
          <a:bodyPr/>
          <a:lstStyle/>
          <a:p>
            <a:r>
              <a:rPr lang="en-GB" dirty="0"/>
              <a:t> </a:t>
            </a:r>
          </a:p>
        </p:txBody>
      </p:sp>
      <p:sp>
        <p:nvSpPr>
          <p:cNvPr id="9" name="object 5">
            <a:extLst>
              <a:ext uri="{FF2B5EF4-FFF2-40B4-BE49-F238E27FC236}">
                <a16:creationId xmlns:a16="http://schemas.microsoft.com/office/drawing/2014/main" id="{DF75E903-C9C5-4F62-AD8A-FE974787EFE0}"/>
              </a:ext>
            </a:extLst>
          </p:cNvPr>
          <p:cNvSpPr txBox="1">
            <a:spLocks noGrp="1"/>
          </p:cNvSpPr>
          <p:nvPr>
            <p:ph type="ftr" sz="quarter" idx="5"/>
            <p:custDataLst>
              <p:tags r:id="rId8"/>
            </p:custDataLst>
          </p:nvPr>
        </p:nvSpPr>
        <p:spPr>
          <a:xfrm>
            <a:off x="65580" y="7351688"/>
            <a:ext cx="1928320" cy="166712"/>
          </a:xfrm>
          <a:prstGeom prst="rect">
            <a:avLst/>
          </a:prstGeom>
        </p:spPr>
        <p:txBody>
          <a:bodyPr vert="horz" wrap="square" lIns="0" tIns="0" rIns="0" bIns="0" rtlCol="0">
            <a:spAutoFit/>
          </a:bodyPr>
          <a:lstStyle/>
          <a:p>
            <a:pPr marL="12700">
              <a:lnSpc>
                <a:spcPts val="1315"/>
              </a:lnSpc>
            </a:pPr>
            <a:r>
              <a:rPr lang="fr-FR" spc="-40" dirty="0"/>
              <a:t>EXERCICE DE </a:t>
            </a:r>
            <a:r>
              <a:rPr lang="fr-FR" spc="-45" dirty="0"/>
              <a:t>SIMULATION</a:t>
            </a:r>
            <a:endParaRPr lang="fr-FR" spc="-40" dirty="0"/>
          </a:p>
        </p:txBody>
      </p:sp>
      <p:sp>
        <p:nvSpPr>
          <p:cNvPr id="10" name="object 12">
            <a:extLst>
              <a:ext uri="{FF2B5EF4-FFF2-40B4-BE49-F238E27FC236}">
                <a16:creationId xmlns:a16="http://schemas.microsoft.com/office/drawing/2014/main" id="{40201D5A-3EBE-498B-8A73-E653577442BD}"/>
              </a:ext>
            </a:extLst>
          </p:cNvPr>
          <p:cNvSpPr txBox="1">
            <a:spLocks noGrp="1"/>
          </p:cNvSpPr>
          <p:nvPr>
            <p:ph type="sldNum" sz="quarter" idx="7"/>
            <p:custDataLst>
              <p:tags r:id="rId9"/>
            </p:custDataLst>
          </p:nvPr>
        </p:nvSpPr>
        <p:spPr>
          <a:xfrm>
            <a:off x="9999661" y="7362521"/>
            <a:ext cx="541909" cy="155879"/>
          </a:xfrm>
          <a:prstGeom prst="rect">
            <a:avLst/>
          </a:prstGeom>
        </p:spPr>
        <p:txBody>
          <a:bodyPr vert="horz" wrap="square" lIns="0" tIns="0" rIns="0" bIns="0" rtlCol="0">
            <a:spAutoFit/>
          </a:bodyPr>
          <a:lstStyle/>
          <a:p>
            <a:pPr marL="11139" defTabSz="802020">
              <a:lnSpc>
                <a:spcPts val="1250"/>
              </a:lnSpc>
            </a:pPr>
            <a:r>
              <a:rPr lang="fr-FR" spc="-4" dirty="0">
                <a:solidFill>
                  <a:prstClr val="white"/>
                </a:solidFill>
              </a:rPr>
              <a:t>page</a:t>
            </a:r>
            <a:r>
              <a:rPr lang="fr-FR" spc="-48" dirty="0">
                <a:solidFill>
                  <a:prstClr val="white"/>
                </a:solidFill>
              </a:rPr>
              <a:t> </a:t>
            </a:r>
            <a:fld id="{81D60167-4931-47E6-BA6A-407CBD079E47}" type="slidenum">
              <a:rPr lang="fr-FR">
                <a:solidFill>
                  <a:prstClr val="white"/>
                </a:solidFill>
              </a:rPr>
              <a:pPr marL="11139" defTabSz="802020">
                <a:lnSpc>
                  <a:spcPts val="1250"/>
                </a:lnSpc>
              </a:pPr>
              <a:t>23</a:t>
            </a:fld>
            <a:endParaRPr lang="fr-FR" dirty="0">
              <a:solidFill>
                <a:prstClr val="white"/>
              </a:solidFill>
            </a:endParaRPr>
          </a:p>
        </p:txBody>
      </p:sp>
    </p:spTree>
    <p:extLst>
      <p:ext uri="{BB962C8B-B14F-4D97-AF65-F5344CB8AC3E}">
        <p14:creationId xmlns:p14="http://schemas.microsoft.com/office/powerpoint/2010/main" val="405885923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custDataLst>
              <p:tags r:id="rId1"/>
            </p:custDataLst>
          </p:nvPr>
        </p:nvSpPr>
        <p:spPr>
          <a:xfrm>
            <a:off x="8440811" y="6587235"/>
            <a:ext cx="475615" cy="177800"/>
          </a:xfrm>
          <a:prstGeom prst="rect">
            <a:avLst/>
          </a:prstGeom>
        </p:spPr>
        <p:txBody>
          <a:bodyPr vert="horz" wrap="square" lIns="0" tIns="12700" rIns="0" bIns="0" rtlCol="0">
            <a:spAutoFit/>
          </a:bodyPr>
          <a:lstStyle/>
          <a:p>
            <a:pPr marL="12700">
              <a:lnSpc>
                <a:spcPct val="100000"/>
              </a:lnSpc>
              <a:spcBef>
                <a:spcPts val="100"/>
              </a:spcBef>
            </a:pPr>
            <a:r>
              <a:rPr sz="1000" spc="-60" dirty="0">
                <a:solidFill>
                  <a:srgbClr val="1E7EB8"/>
                </a:solidFill>
                <a:latin typeface="Arial"/>
                <a:cs typeface="Arial"/>
              </a:rPr>
              <a:t>H</a:t>
            </a:r>
            <a:r>
              <a:rPr sz="1000" spc="-130" dirty="0">
                <a:solidFill>
                  <a:srgbClr val="1E7EB8"/>
                </a:solidFill>
                <a:latin typeface="Arial"/>
                <a:cs typeface="Arial"/>
              </a:rPr>
              <a:t>E</a:t>
            </a:r>
            <a:r>
              <a:rPr sz="1000" spc="-40" dirty="0">
                <a:solidFill>
                  <a:srgbClr val="1E7EB8"/>
                </a:solidFill>
                <a:latin typeface="Arial"/>
                <a:cs typeface="Arial"/>
              </a:rPr>
              <a:t>A</a:t>
            </a:r>
            <a:r>
              <a:rPr sz="1000" spc="-45" dirty="0">
                <a:solidFill>
                  <a:srgbClr val="1E7EB8"/>
                </a:solidFill>
                <a:latin typeface="Arial"/>
                <a:cs typeface="Arial"/>
              </a:rPr>
              <a:t>L</a:t>
            </a:r>
            <a:r>
              <a:rPr sz="1000" spc="-70" dirty="0">
                <a:solidFill>
                  <a:srgbClr val="1E7EB8"/>
                </a:solidFill>
                <a:latin typeface="Arial"/>
                <a:cs typeface="Arial"/>
              </a:rPr>
              <a:t>TH</a:t>
            </a:r>
            <a:endParaRPr sz="1000">
              <a:latin typeface="Arial"/>
              <a:cs typeface="Arial"/>
            </a:endParaRPr>
          </a:p>
        </p:txBody>
      </p:sp>
      <p:sp>
        <p:nvSpPr>
          <p:cNvPr id="3" name="object 3"/>
          <p:cNvSpPr txBox="1"/>
          <p:nvPr>
            <p:custDataLst>
              <p:tags r:id="rId2"/>
            </p:custDataLst>
          </p:nvPr>
        </p:nvSpPr>
        <p:spPr>
          <a:xfrm>
            <a:off x="3922640" y="6574028"/>
            <a:ext cx="3242945" cy="751488"/>
          </a:xfrm>
          <a:prstGeom prst="rect">
            <a:avLst/>
          </a:prstGeom>
        </p:spPr>
        <p:txBody>
          <a:bodyPr vert="horz" wrap="square" lIns="0" tIns="12700" rIns="0" bIns="0" rtlCol="0">
            <a:spAutoFit/>
          </a:bodyPr>
          <a:lstStyle/>
          <a:p>
            <a:pPr marL="12700">
              <a:lnSpc>
                <a:spcPct val="100000"/>
              </a:lnSpc>
              <a:spcBef>
                <a:spcPts val="100"/>
              </a:spcBef>
            </a:pPr>
            <a:r>
              <a:rPr lang="fr-FR" sz="2400" spc="-15" dirty="0">
                <a:solidFill>
                  <a:srgbClr val="D2232A"/>
                </a:solidFill>
                <a:latin typeface="Roboto-Medium"/>
                <a:cs typeface="Roboto-Medium"/>
              </a:rPr>
              <a:t>EXERCICE DE SIMULATION</a:t>
            </a:r>
            <a:endParaRPr lang="fr-FR" sz="2400" dirty="0">
              <a:latin typeface="Roboto-Medium"/>
              <a:cs typeface="Roboto-Medium"/>
            </a:endParaRPr>
          </a:p>
        </p:txBody>
      </p:sp>
      <p:sp>
        <p:nvSpPr>
          <p:cNvPr id="4" name="object 4"/>
          <p:cNvSpPr/>
          <p:nvPr>
            <p:custDataLst>
              <p:tags r:id="rId3"/>
            </p:custDataLst>
          </p:nvPr>
        </p:nvSpPr>
        <p:spPr>
          <a:xfrm>
            <a:off x="457200" y="457212"/>
            <a:ext cx="9777730" cy="762000"/>
          </a:xfrm>
          <a:custGeom>
            <a:avLst/>
            <a:gdLst/>
            <a:ahLst/>
            <a:cxnLst/>
            <a:rect l="l" t="t" r="r" b="b"/>
            <a:pathLst>
              <a:path w="9777730" h="762000">
                <a:moveTo>
                  <a:pt x="9777603" y="0"/>
                </a:moveTo>
                <a:lnTo>
                  <a:pt x="0" y="0"/>
                </a:lnTo>
                <a:lnTo>
                  <a:pt x="0" y="761987"/>
                </a:lnTo>
                <a:lnTo>
                  <a:pt x="9777603" y="761987"/>
                </a:lnTo>
                <a:lnTo>
                  <a:pt x="9777603" y="0"/>
                </a:lnTo>
                <a:close/>
              </a:path>
            </a:pathLst>
          </a:custGeom>
          <a:solidFill>
            <a:srgbClr val="2B92CA"/>
          </a:solidFill>
        </p:spPr>
        <p:txBody>
          <a:bodyPr wrap="square" lIns="0" tIns="0" rIns="0" bIns="0" rtlCol="0"/>
          <a:lstStyle/>
          <a:p>
            <a:endParaRPr/>
          </a:p>
        </p:txBody>
      </p:sp>
      <p:sp>
        <p:nvSpPr>
          <p:cNvPr id="5" name="object 5"/>
          <p:cNvSpPr txBox="1"/>
          <p:nvPr>
            <p:custDataLst>
              <p:tags r:id="rId4"/>
            </p:custDataLst>
          </p:nvPr>
        </p:nvSpPr>
        <p:spPr>
          <a:xfrm>
            <a:off x="7668506" y="3873968"/>
            <a:ext cx="2859794" cy="1615955"/>
          </a:xfrm>
          <a:prstGeom prst="rect">
            <a:avLst/>
          </a:prstGeom>
        </p:spPr>
        <p:txBody>
          <a:bodyPr vert="horz" wrap="square" lIns="0" tIns="66675" rIns="0" bIns="0" rtlCol="0">
            <a:spAutoFit/>
          </a:bodyPr>
          <a:lstStyle/>
          <a:p>
            <a:pPr marL="12700">
              <a:lnSpc>
                <a:spcPct val="100000"/>
              </a:lnSpc>
              <a:spcBef>
                <a:spcPts val="525"/>
              </a:spcBef>
            </a:pPr>
            <a:r>
              <a:rPr lang="fr-FR" sz="4800" spc="-85" dirty="0">
                <a:latin typeface="Roboto-Medium"/>
                <a:cs typeface="Roboto-Medium"/>
              </a:rPr>
              <a:t>Partie 5</a:t>
            </a:r>
            <a:endParaRPr lang="fr-FR" sz="4800" dirty="0">
              <a:latin typeface="Roboto-Medium"/>
              <a:cs typeface="Roboto-Medium"/>
            </a:endParaRPr>
          </a:p>
          <a:p>
            <a:pPr marL="12700" marR="325755">
              <a:lnSpc>
                <a:spcPct val="103099"/>
              </a:lnSpc>
              <a:spcBef>
                <a:spcPts val="135"/>
              </a:spcBef>
            </a:pPr>
            <a:r>
              <a:rPr lang="fr-FR" sz="2600" spc="-5" dirty="0">
                <a:latin typeface="Roboto-Medium"/>
                <a:cs typeface="Roboto-Medium"/>
              </a:rPr>
              <a:t>Gestion des lieux de travail</a:t>
            </a:r>
            <a:endParaRPr lang="fr-FR" sz="2600" dirty="0">
              <a:latin typeface="Roboto-Medium"/>
              <a:cs typeface="Roboto-Medium"/>
            </a:endParaRPr>
          </a:p>
        </p:txBody>
      </p:sp>
      <p:sp>
        <p:nvSpPr>
          <p:cNvPr id="6" name="object 6"/>
          <p:cNvSpPr txBox="1"/>
          <p:nvPr>
            <p:custDataLst>
              <p:tags r:id="rId5"/>
            </p:custDataLst>
          </p:nvPr>
        </p:nvSpPr>
        <p:spPr>
          <a:xfrm>
            <a:off x="8426412" y="6664452"/>
            <a:ext cx="1605915" cy="330200"/>
          </a:xfrm>
          <a:prstGeom prst="rect">
            <a:avLst/>
          </a:prstGeom>
        </p:spPr>
        <p:txBody>
          <a:bodyPr vert="horz" wrap="square" lIns="0" tIns="12700" rIns="0" bIns="0" rtlCol="0">
            <a:spAutoFit/>
          </a:bodyPr>
          <a:lstStyle/>
          <a:p>
            <a:pPr marL="12700">
              <a:lnSpc>
                <a:spcPct val="100000"/>
              </a:lnSpc>
              <a:spcBef>
                <a:spcPts val="100"/>
              </a:spcBef>
            </a:pPr>
            <a:r>
              <a:rPr sz="2000" b="1" spc="-229" dirty="0">
                <a:solidFill>
                  <a:srgbClr val="1E7EB8"/>
                </a:solidFill>
                <a:latin typeface="Arial"/>
                <a:cs typeface="Arial"/>
              </a:rPr>
              <a:t>EMERGENCIES</a:t>
            </a:r>
            <a:endParaRPr sz="2000">
              <a:latin typeface="Arial"/>
              <a:cs typeface="Arial"/>
            </a:endParaRPr>
          </a:p>
        </p:txBody>
      </p:sp>
      <p:sp>
        <p:nvSpPr>
          <p:cNvPr id="7" name="object 7"/>
          <p:cNvSpPr txBox="1"/>
          <p:nvPr>
            <p:custDataLst>
              <p:tags r:id="rId6"/>
            </p:custDataLst>
          </p:nvPr>
        </p:nvSpPr>
        <p:spPr>
          <a:xfrm>
            <a:off x="9394812" y="6876288"/>
            <a:ext cx="631825" cy="193040"/>
          </a:xfrm>
          <a:prstGeom prst="rect">
            <a:avLst/>
          </a:prstGeom>
        </p:spPr>
        <p:txBody>
          <a:bodyPr vert="horz" wrap="square" lIns="0" tIns="12700" rIns="0" bIns="0" rtlCol="0">
            <a:spAutoFit/>
          </a:bodyPr>
          <a:lstStyle/>
          <a:p>
            <a:pPr marL="12700">
              <a:lnSpc>
                <a:spcPct val="100000"/>
              </a:lnSpc>
              <a:spcBef>
                <a:spcPts val="100"/>
              </a:spcBef>
            </a:pPr>
            <a:r>
              <a:rPr sz="1100" spc="-100" dirty="0">
                <a:solidFill>
                  <a:srgbClr val="1E7EB8"/>
                </a:solidFill>
                <a:latin typeface="Arial"/>
                <a:cs typeface="Arial"/>
              </a:rPr>
              <a:t>programme</a:t>
            </a:r>
            <a:endParaRPr sz="1100">
              <a:latin typeface="Arial"/>
              <a:cs typeface="Arial"/>
            </a:endParaRPr>
          </a:p>
        </p:txBody>
      </p:sp>
      <p:sp>
        <p:nvSpPr>
          <p:cNvPr id="8" name="object 8"/>
          <p:cNvSpPr/>
          <p:nvPr>
            <p:custDataLst>
              <p:tags r:id="rId7"/>
            </p:custDataLst>
          </p:nvPr>
        </p:nvSpPr>
        <p:spPr>
          <a:xfrm>
            <a:off x="1003300" y="1803400"/>
            <a:ext cx="5486400" cy="4092432"/>
          </a:xfrm>
          <a:prstGeom prst="rect">
            <a:avLst/>
          </a:prstGeom>
          <a:blipFill>
            <a:blip r:embed="rId10" cstate="email">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custDataLst>
              <p:tags r:id="rId1"/>
            </p:custDataLst>
          </p:nvPr>
        </p:nvSpPr>
        <p:spPr>
          <a:xfrm>
            <a:off x="368156" y="25907"/>
            <a:ext cx="4978544" cy="505267"/>
          </a:xfrm>
          <a:prstGeom prst="rect">
            <a:avLst/>
          </a:prstGeom>
        </p:spPr>
        <p:txBody>
          <a:bodyPr vert="horz" wrap="square" lIns="0" tIns="12700" rIns="0" bIns="0" rtlCol="0">
            <a:spAutoFit/>
          </a:bodyPr>
          <a:lstStyle/>
          <a:p>
            <a:pPr marL="12700">
              <a:lnSpc>
                <a:spcPct val="100000"/>
              </a:lnSpc>
              <a:spcBef>
                <a:spcPts val="100"/>
              </a:spcBef>
            </a:pPr>
            <a:r>
              <a:rPr lang="fr-FR" sz="3200" spc="-25"/>
              <a:t>Actualisation du scénario</a:t>
            </a:r>
            <a:endParaRPr lang="fr-FR" sz="3200"/>
          </a:p>
        </p:txBody>
      </p:sp>
      <p:grpSp>
        <p:nvGrpSpPr>
          <p:cNvPr id="4" name="object 4"/>
          <p:cNvGrpSpPr/>
          <p:nvPr>
            <p:custDataLst>
              <p:tags r:id="rId2"/>
            </p:custDataLst>
          </p:nvPr>
        </p:nvGrpSpPr>
        <p:grpSpPr>
          <a:xfrm>
            <a:off x="6508158" y="91071"/>
            <a:ext cx="3949065" cy="556260"/>
            <a:chOff x="6508158" y="91071"/>
            <a:chExt cx="3949065" cy="556260"/>
          </a:xfrm>
        </p:grpSpPr>
        <p:sp>
          <p:nvSpPr>
            <p:cNvPr id="5" name="object 5"/>
            <p:cNvSpPr/>
            <p:nvPr/>
          </p:nvSpPr>
          <p:spPr>
            <a:xfrm>
              <a:off x="6508158" y="91071"/>
              <a:ext cx="3734669" cy="556056"/>
            </a:xfrm>
            <a:prstGeom prst="rect">
              <a:avLst/>
            </a:prstGeom>
            <a:blipFill>
              <a:blip r:embed="rId11" cstate="print"/>
              <a:stretch>
                <a:fillRect/>
              </a:stretch>
            </a:blipFill>
          </p:spPr>
          <p:txBody>
            <a:bodyPr wrap="square" lIns="0" tIns="0" rIns="0" bIns="0" rtlCol="0"/>
            <a:lstStyle/>
            <a:p>
              <a:endParaRPr/>
            </a:p>
          </p:txBody>
        </p:sp>
        <p:sp>
          <p:nvSpPr>
            <p:cNvPr id="6" name="object 6"/>
            <p:cNvSpPr/>
            <p:nvPr/>
          </p:nvSpPr>
          <p:spPr>
            <a:xfrm>
              <a:off x="6578770" y="91856"/>
              <a:ext cx="3641725" cy="532765"/>
            </a:xfrm>
            <a:custGeom>
              <a:avLst/>
              <a:gdLst/>
              <a:ahLst/>
              <a:cxnLst/>
              <a:rect l="l" t="t" r="r" b="b"/>
              <a:pathLst>
                <a:path w="3641725" h="532765">
                  <a:moveTo>
                    <a:pt x="3641102" y="0"/>
                  </a:moveTo>
                  <a:lnTo>
                    <a:pt x="0" y="0"/>
                  </a:lnTo>
                  <a:lnTo>
                    <a:pt x="593483" y="532206"/>
                  </a:lnTo>
                  <a:lnTo>
                    <a:pt x="3641102" y="532206"/>
                  </a:lnTo>
                  <a:lnTo>
                    <a:pt x="3641102" y="0"/>
                  </a:lnTo>
                  <a:close/>
                </a:path>
              </a:pathLst>
            </a:custGeom>
            <a:solidFill>
              <a:srgbClr val="A24B19"/>
            </a:solidFill>
          </p:spPr>
          <p:txBody>
            <a:bodyPr wrap="square" lIns="0" tIns="0" rIns="0" bIns="0" rtlCol="0"/>
            <a:lstStyle/>
            <a:p>
              <a:endParaRPr/>
            </a:p>
          </p:txBody>
        </p:sp>
        <p:sp>
          <p:nvSpPr>
            <p:cNvPr id="7" name="object 7"/>
            <p:cNvSpPr/>
            <p:nvPr/>
          </p:nvSpPr>
          <p:spPr>
            <a:xfrm>
              <a:off x="6746087" y="91071"/>
              <a:ext cx="3707930" cy="556056"/>
            </a:xfrm>
            <a:prstGeom prst="rect">
              <a:avLst/>
            </a:prstGeom>
            <a:blipFill>
              <a:blip r:embed="rId12" cstate="print"/>
              <a:stretch>
                <a:fillRect/>
              </a:stretch>
            </a:blipFill>
          </p:spPr>
          <p:txBody>
            <a:bodyPr wrap="square" lIns="0" tIns="0" rIns="0" bIns="0" rtlCol="0"/>
            <a:lstStyle/>
            <a:p>
              <a:endParaRPr/>
            </a:p>
          </p:txBody>
        </p:sp>
        <p:sp>
          <p:nvSpPr>
            <p:cNvPr id="8" name="object 8"/>
            <p:cNvSpPr/>
            <p:nvPr/>
          </p:nvSpPr>
          <p:spPr>
            <a:xfrm>
              <a:off x="6815582" y="91858"/>
              <a:ext cx="3641725" cy="532765"/>
            </a:xfrm>
            <a:custGeom>
              <a:avLst/>
              <a:gdLst/>
              <a:ahLst/>
              <a:cxnLst/>
              <a:rect l="l" t="t" r="r" b="b"/>
              <a:pathLst>
                <a:path w="3641725" h="532765">
                  <a:moveTo>
                    <a:pt x="3641344" y="52679"/>
                  </a:moveTo>
                  <a:lnTo>
                    <a:pt x="3641102" y="52679"/>
                  </a:lnTo>
                  <a:lnTo>
                    <a:pt x="3641102" y="0"/>
                  </a:lnTo>
                  <a:lnTo>
                    <a:pt x="0" y="0"/>
                  </a:lnTo>
                  <a:lnTo>
                    <a:pt x="236715" y="212280"/>
                  </a:lnTo>
                  <a:lnTo>
                    <a:pt x="236715" y="442417"/>
                  </a:lnTo>
                  <a:lnTo>
                    <a:pt x="493344" y="442417"/>
                  </a:lnTo>
                  <a:lnTo>
                    <a:pt x="593483" y="532206"/>
                  </a:lnTo>
                  <a:lnTo>
                    <a:pt x="3641102" y="532206"/>
                  </a:lnTo>
                  <a:lnTo>
                    <a:pt x="3641102" y="442417"/>
                  </a:lnTo>
                  <a:lnTo>
                    <a:pt x="3641344" y="442417"/>
                  </a:lnTo>
                  <a:lnTo>
                    <a:pt x="3641344" y="52679"/>
                  </a:lnTo>
                  <a:close/>
                </a:path>
              </a:pathLst>
            </a:custGeom>
            <a:solidFill>
              <a:srgbClr val="D86422"/>
            </a:solidFill>
          </p:spPr>
          <p:txBody>
            <a:bodyPr wrap="square" lIns="0" tIns="0" rIns="0" bIns="0" rtlCol="0"/>
            <a:lstStyle/>
            <a:p>
              <a:endParaRPr/>
            </a:p>
          </p:txBody>
        </p:sp>
      </p:grpSp>
      <p:sp>
        <p:nvSpPr>
          <p:cNvPr id="9" name="object 9"/>
          <p:cNvSpPr txBox="1"/>
          <p:nvPr>
            <p:custDataLst>
              <p:tags r:id="rId3"/>
            </p:custDataLst>
          </p:nvPr>
        </p:nvSpPr>
        <p:spPr>
          <a:xfrm>
            <a:off x="7981937" y="225043"/>
            <a:ext cx="2310130" cy="299720"/>
          </a:xfrm>
          <a:prstGeom prst="rect">
            <a:avLst/>
          </a:prstGeom>
        </p:spPr>
        <p:txBody>
          <a:bodyPr vert="horz" wrap="square" lIns="0" tIns="12700" rIns="0" bIns="0" rtlCol="0">
            <a:spAutoFit/>
          </a:bodyPr>
          <a:lstStyle/>
          <a:p>
            <a:pPr marL="12700" algn="r">
              <a:lnSpc>
                <a:spcPct val="100000"/>
              </a:lnSpc>
              <a:spcBef>
                <a:spcPts val="100"/>
              </a:spcBef>
            </a:pPr>
            <a:r>
              <a:rPr lang="fr-FR" sz="1800" spc="-65" dirty="0">
                <a:solidFill>
                  <a:srgbClr val="FFFFFF"/>
                </a:solidFill>
                <a:latin typeface="Arial Black"/>
                <a:cs typeface="Arial Black"/>
              </a:rPr>
              <a:t>POUR SIMULATION</a:t>
            </a:r>
            <a:endParaRPr lang="fr-FR" sz="1800" dirty="0">
              <a:latin typeface="Arial Black"/>
              <a:cs typeface="Arial Black"/>
            </a:endParaRPr>
          </a:p>
        </p:txBody>
      </p:sp>
      <p:sp>
        <p:nvSpPr>
          <p:cNvPr id="11" name="object 11"/>
          <p:cNvSpPr/>
          <p:nvPr>
            <p:custDataLst>
              <p:tags r:id="rId4"/>
            </p:custDataLst>
          </p:nvPr>
        </p:nvSpPr>
        <p:spPr>
          <a:xfrm>
            <a:off x="7593228" y="1790294"/>
            <a:ext cx="2703192" cy="4055375"/>
          </a:xfrm>
          <a:prstGeom prst="rect">
            <a:avLst/>
          </a:prstGeom>
          <a:blipFill>
            <a:blip r:embed="rId13" cstate="print"/>
            <a:stretch>
              <a:fillRect/>
            </a:stretch>
          </a:blipFill>
        </p:spPr>
        <p:txBody>
          <a:bodyPr wrap="square" lIns="0" tIns="0" rIns="0" bIns="0" rtlCol="0"/>
          <a:lstStyle/>
          <a:p>
            <a:endParaRPr/>
          </a:p>
        </p:txBody>
      </p:sp>
      <p:sp>
        <p:nvSpPr>
          <p:cNvPr id="14" name="object 3">
            <a:extLst>
              <a:ext uri="{FF2B5EF4-FFF2-40B4-BE49-F238E27FC236}">
                <a16:creationId xmlns:a16="http://schemas.microsoft.com/office/drawing/2014/main" id="{6E1108B2-6E22-422D-898D-6C3FD4EA29B8}"/>
              </a:ext>
            </a:extLst>
          </p:cNvPr>
          <p:cNvSpPr/>
          <p:nvPr>
            <p:custDataLst>
              <p:tags r:id="rId5"/>
            </p:custDataLst>
          </p:nvPr>
        </p:nvSpPr>
        <p:spPr>
          <a:xfrm>
            <a:off x="65581" y="736600"/>
            <a:ext cx="7392142" cy="6503109"/>
          </a:xfrm>
          <a:custGeom>
            <a:avLst/>
            <a:gdLst/>
            <a:ahLst/>
            <a:cxnLst/>
            <a:rect l="l" t="t" r="r" b="b"/>
            <a:pathLst>
              <a:path w="7287259" h="5500370">
                <a:moveTo>
                  <a:pt x="7286716" y="0"/>
                </a:moveTo>
                <a:lnTo>
                  <a:pt x="0" y="0"/>
                </a:lnTo>
                <a:lnTo>
                  <a:pt x="0" y="5500254"/>
                </a:lnTo>
                <a:lnTo>
                  <a:pt x="7286716" y="5500254"/>
                </a:lnTo>
                <a:lnTo>
                  <a:pt x="7286716" y="0"/>
                </a:lnTo>
                <a:close/>
              </a:path>
            </a:pathLst>
          </a:custGeom>
          <a:solidFill>
            <a:srgbClr val="DEDEDE"/>
          </a:solidFill>
        </p:spPr>
        <p:txBody>
          <a:bodyPr wrap="square" lIns="0" tIns="0" rIns="0" bIns="0" rtlCol="0"/>
          <a:lstStyle/>
          <a:p>
            <a:pPr marL="0" marR="0" lvl="0" indent="0" algn="l" defTabSz="802020" rtl="0" eaLnBrk="1" fontAlgn="auto" latinLnBrk="0" hangingPunct="1">
              <a:lnSpc>
                <a:spcPct val="100000"/>
              </a:lnSpc>
              <a:spcBef>
                <a:spcPts val="0"/>
              </a:spcBef>
              <a:spcAft>
                <a:spcPts val="0"/>
              </a:spcAft>
              <a:buClrTx/>
              <a:buSzTx/>
              <a:buFontTx/>
              <a:buNone/>
              <a:tabLst/>
              <a:defRPr/>
            </a:pPr>
            <a:endParaRPr kumimoji="0" lang="en-US" sz="1579" b="0" i="0" u="none" strike="noStrike" kern="1200" cap="none" spc="0" normalizeH="0" baseline="0" noProof="0" dirty="0">
              <a:ln>
                <a:noFill/>
              </a:ln>
              <a:solidFill>
                <a:prstClr val="black"/>
              </a:solidFill>
              <a:effectLst/>
              <a:uLnTx/>
              <a:uFillTx/>
              <a:latin typeface="Calibri"/>
              <a:ea typeface="+mn-ea"/>
              <a:cs typeface="+mn-cs"/>
            </a:endParaRPr>
          </a:p>
        </p:txBody>
      </p:sp>
      <p:sp>
        <p:nvSpPr>
          <p:cNvPr id="15" name="object 5">
            <a:extLst>
              <a:ext uri="{FF2B5EF4-FFF2-40B4-BE49-F238E27FC236}">
                <a16:creationId xmlns:a16="http://schemas.microsoft.com/office/drawing/2014/main" id="{FACEFF8A-832C-4A15-A4D2-39646F41CC1D}"/>
              </a:ext>
            </a:extLst>
          </p:cNvPr>
          <p:cNvSpPr txBox="1"/>
          <p:nvPr>
            <p:custDataLst>
              <p:tags r:id="rId6"/>
            </p:custDataLst>
          </p:nvPr>
        </p:nvSpPr>
        <p:spPr>
          <a:xfrm>
            <a:off x="65580" y="812800"/>
            <a:ext cx="7305892" cy="6335068"/>
          </a:xfrm>
          <a:prstGeom prst="rect">
            <a:avLst/>
          </a:prstGeom>
        </p:spPr>
        <p:txBody>
          <a:bodyPr vert="horz" wrap="square" lIns="0" tIns="12700" rIns="0" bIns="0" rtlCol="0">
            <a:spAutoFit/>
          </a:bodyPr>
          <a:lstStyle/>
          <a:p>
            <a:pPr marL="241300" indent="-228600">
              <a:lnSpc>
                <a:spcPct val="100000"/>
              </a:lnSpc>
              <a:spcBef>
                <a:spcPts val="100"/>
              </a:spcBef>
              <a:buChar char="•"/>
              <a:tabLst>
                <a:tab pos="240665" algn="l"/>
                <a:tab pos="241300" algn="l"/>
              </a:tabLst>
            </a:pPr>
            <a:r>
              <a:rPr lang="fr-FR" sz="1500" dirty="0">
                <a:effectLst/>
                <a:latin typeface="Calibri" panose="020F0502020204030204" pitchFamily="34" charset="0"/>
                <a:ea typeface="Calibri" panose="020F0502020204030204" pitchFamily="34" charset="0"/>
                <a:cs typeface="Times New Roman" panose="02020603050405020304" pitchFamily="18" charset="0"/>
              </a:rPr>
              <a:t>À mesure que l’intensité de la transmission diminue, les pays commencent à rouvrir progressivement les lieux de travail pour des raisons économiques et sociales.</a:t>
            </a:r>
            <a:endParaRPr sz="1500" dirty="0">
              <a:solidFill>
                <a:prstClr val="black"/>
              </a:solidFill>
              <a:latin typeface="Calibri"/>
            </a:endParaRPr>
          </a:p>
          <a:p>
            <a:pPr marL="241300" marR="5080" indent="-228600">
              <a:lnSpc>
                <a:spcPct val="100000"/>
              </a:lnSpc>
              <a:spcBef>
                <a:spcPts val="1200"/>
              </a:spcBef>
              <a:buChar char="•"/>
              <a:tabLst>
                <a:tab pos="240665" algn="l"/>
                <a:tab pos="241300" algn="l"/>
              </a:tabLst>
            </a:pPr>
            <a:r>
              <a:rPr lang="fr-FR" sz="1500" dirty="0">
                <a:effectLst/>
                <a:latin typeface="Calibri" panose="020F0502020204030204" pitchFamily="34" charset="0"/>
                <a:ea typeface="Calibri" panose="020F0502020204030204" pitchFamily="34" charset="0"/>
                <a:cs typeface="Times New Roman" panose="02020603050405020304" pitchFamily="18" charset="0"/>
              </a:rPr>
              <a:t>Les entreprises sont désireuses de ramener les gens dans les centres-villes parce que l’économie de la région est construite autour d’eux et des entreprises de services comme les restaurants, les bars, les cafés et les magasins de détail.</a:t>
            </a:r>
            <a:r>
              <a:rPr sz="1500" dirty="0">
                <a:solidFill>
                  <a:prstClr val="black"/>
                </a:solidFill>
                <a:latin typeface="Calibri"/>
              </a:rPr>
              <a:t> </a:t>
            </a:r>
            <a:endParaRPr lang="en-GB" sz="1500" dirty="0">
              <a:solidFill>
                <a:prstClr val="black"/>
              </a:solidFill>
              <a:latin typeface="Calibri"/>
            </a:endParaRPr>
          </a:p>
          <a:p>
            <a:pPr marL="241300" marR="5080" indent="-228600">
              <a:lnSpc>
                <a:spcPct val="100000"/>
              </a:lnSpc>
              <a:spcBef>
                <a:spcPts val="1200"/>
              </a:spcBef>
              <a:buChar char="•"/>
              <a:tabLst>
                <a:tab pos="240665" algn="l"/>
                <a:tab pos="241300" algn="l"/>
              </a:tabLst>
            </a:pPr>
            <a:r>
              <a:rPr lang="fr-FR" sz="1500" dirty="0">
                <a:effectLst/>
                <a:latin typeface="Calibri" panose="020F0502020204030204" pitchFamily="34" charset="0"/>
                <a:ea typeface="Calibri" panose="020F0502020204030204" pitchFamily="34" charset="0"/>
                <a:cs typeface="Times New Roman" panose="02020603050405020304" pitchFamily="18" charset="0"/>
              </a:rPr>
              <a:t>Dans de nombreux secteurs, les employés pratiquent le télétravail mais les groupes d’employeurs estiment que ce n’est pas toujours viable et certaines autorités municipales se sont dites préoccupées par le fait qu’à long terme, cela nuira à l’économie de la ville.</a:t>
            </a:r>
            <a:endParaRPr sz="1500" dirty="0">
              <a:solidFill>
                <a:prstClr val="black"/>
              </a:solidFill>
              <a:latin typeface="Calibri"/>
            </a:endParaRPr>
          </a:p>
          <a:p>
            <a:pPr marL="241300" indent="-228600">
              <a:lnSpc>
                <a:spcPct val="100000"/>
              </a:lnSpc>
              <a:spcBef>
                <a:spcPts val="1200"/>
              </a:spcBef>
              <a:buChar char="•"/>
              <a:tabLst>
                <a:tab pos="240665" algn="l"/>
                <a:tab pos="241300" algn="l"/>
              </a:tabLst>
            </a:pPr>
            <a:r>
              <a:rPr lang="fr-FR" sz="1500" dirty="0">
                <a:effectLst/>
                <a:latin typeface="Calibri" panose="020F0502020204030204" pitchFamily="34" charset="0"/>
                <a:ea typeface="Calibri" panose="020F0502020204030204" pitchFamily="34" charset="0"/>
                <a:cs typeface="Times New Roman" panose="02020603050405020304" pitchFamily="18" charset="0"/>
              </a:rPr>
              <a:t>Rétablir l’économie impose de mettre en place des mesures de protection, notamment de disposer de directives et de la capacité à encourager et à permettre la mise en œuvre de mesures de prévention standard de la COVID-19</a:t>
            </a:r>
            <a:r>
              <a:rPr lang="en-GB" sz="1500" dirty="0">
                <a:solidFill>
                  <a:prstClr val="black"/>
                </a:solidFill>
                <a:latin typeface="Calibri"/>
              </a:rPr>
              <a:t>.</a:t>
            </a:r>
            <a:endParaRPr sz="1500" dirty="0">
              <a:solidFill>
                <a:prstClr val="black"/>
              </a:solidFill>
              <a:latin typeface="Calibri"/>
            </a:endParaRPr>
          </a:p>
          <a:p>
            <a:pPr marL="241300" marR="227965" indent="-228600">
              <a:lnSpc>
                <a:spcPct val="100000"/>
              </a:lnSpc>
              <a:spcBef>
                <a:spcPts val="1200"/>
              </a:spcBef>
              <a:buChar char="•"/>
              <a:tabLst>
                <a:tab pos="240665" algn="l"/>
                <a:tab pos="241300" algn="l"/>
              </a:tabLst>
            </a:pPr>
            <a:r>
              <a:rPr lang="fr-FR" sz="1500" dirty="0">
                <a:effectLst/>
                <a:latin typeface="Calibri" panose="020F0502020204030204" pitchFamily="34" charset="0"/>
                <a:ea typeface="Calibri" panose="020F0502020204030204" pitchFamily="34" charset="0"/>
                <a:cs typeface="Times New Roman" panose="02020603050405020304" pitchFamily="18" charset="0"/>
              </a:rPr>
              <a:t>Les mesures sur le lieu de travail ont mobilisé les employeurs, les travailleurs et leurs représentants, les syndicats et les associations professionnelles, les autorités locales de santé publique et les autorités locales du travail, ainsi que les professionnels œuvrant dans le domaine de la sécurité et de la santé au travail. Bon nombre de ces groupes ont exprimé des réserves quant au retour au travail du personnel comme auparavant</a:t>
            </a:r>
            <a:r>
              <a:rPr lang="en-GB" sz="1500" dirty="0">
                <a:solidFill>
                  <a:prstClr val="black"/>
                </a:solidFill>
                <a:latin typeface="Calibri"/>
              </a:rPr>
              <a:t>.</a:t>
            </a:r>
            <a:endParaRPr sz="1500" dirty="0">
              <a:solidFill>
                <a:prstClr val="black"/>
              </a:solidFill>
              <a:latin typeface="Calibri"/>
            </a:endParaRPr>
          </a:p>
          <a:p>
            <a:pPr marL="241300" indent="-228600">
              <a:lnSpc>
                <a:spcPct val="100000"/>
              </a:lnSpc>
              <a:spcBef>
                <a:spcPts val="1200"/>
              </a:spcBef>
              <a:buChar char="•"/>
              <a:tabLst>
                <a:tab pos="240665" algn="l"/>
                <a:tab pos="241300" algn="l"/>
              </a:tabLst>
            </a:pPr>
            <a:r>
              <a:rPr lang="fr-FR" sz="1500" dirty="0">
                <a:effectLst/>
                <a:latin typeface="Calibri" panose="020F0502020204030204" pitchFamily="34" charset="0"/>
                <a:ea typeface="Calibri" panose="020F0502020204030204" pitchFamily="34" charset="0"/>
                <a:cs typeface="Times New Roman" panose="02020603050405020304" pitchFamily="18" charset="0"/>
              </a:rPr>
              <a:t>Des mesures de protection supplémentaires peuvent être nécessaires pour certains lieux de travail spécialisés.</a:t>
            </a:r>
            <a:endParaRPr sz="1500" dirty="0">
              <a:solidFill>
                <a:prstClr val="black"/>
              </a:solidFill>
              <a:latin typeface="Calibri"/>
            </a:endParaRPr>
          </a:p>
          <a:p>
            <a:pPr>
              <a:lnSpc>
                <a:spcPct val="100000"/>
              </a:lnSpc>
              <a:spcBef>
                <a:spcPts val="55"/>
              </a:spcBef>
              <a:buClr>
                <a:srgbClr val="231F20"/>
              </a:buClr>
              <a:buFont typeface="Roboto"/>
              <a:buChar char="•"/>
            </a:pPr>
            <a:endParaRPr sz="1500" dirty="0">
              <a:solidFill>
                <a:prstClr val="black"/>
              </a:solidFill>
              <a:latin typeface="Calibri"/>
            </a:endParaRPr>
          </a:p>
          <a:p>
            <a:pPr marL="241300" marR="212725" indent="-228600">
              <a:lnSpc>
                <a:spcPct val="100000"/>
              </a:lnSpc>
              <a:buChar char="•"/>
              <a:tabLst>
                <a:tab pos="240665" algn="l"/>
                <a:tab pos="241300" algn="l"/>
              </a:tabLst>
            </a:pPr>
            <a:r>
              <a:rPr lang="fr-FR" sz="1500" dirty="0">
                <a:effectLst/>
                <a:latin typeface="Calibri" panose="020F0502020204030204" pitchFamily="34" charset="0"/>
                <a:ea typeface="Calibri" panose="020F0502020204030204" pitchFamily="34" charset="0"/>
                <a:cs typeface="Times New Roman" panose="02020603050405020304" pitchFamily="18" charset="0"/>
              </a:rPr>
              <a:t>Lors de l’élaboration et de la mise en œuvre des plans d’action pour la prévention et l’atténuation de la COVID-19, les travailleurs et leurs représentants doivent être dûment consultés et tous les travailleurs doivent être informés des mesures introduites, en utilisant des approches spécifiques de communication relative aux risques et de mobilisation de la population.</a:t>
            </a:r>
            <a:endParaRPr sz="1500" dirty="0">
              <a:solidFill>
                <a:prstClr val="black"/>
              </a:solidFill>
              <a:latin typeface="Calibri"/>
            </a:endParaRPr>
          </a:p>
        </p:txBody>
      </p:sp>
      <p:sp>
        <p:nvSpPr>
          <p:cNvPr id="12" name="object 5">
            <a:extLst>
              <a:ext uri="{FF2B5EF4-FFF2-40B4-BE49-F238E27FC236}">
                <a16:creationId xmlns:a16="http://schemas.microsoft.com/office/drawing/2014/main" id="{8A603268-ACA3-4D66-ACAD-22158FFB8F49}"/>
              </a:ext>
            </a:extLst>
          </p:cNvPr>
          <p:cNvSpPr txBox="1">
            <a:spLocks noGrp="1"/>
          </p:cNvSpPr>
          <p:nvPr>
            <p:ph type="ftr" sz="quarter" idx="5"/>
            <p:custDataLst>
              <p:tags r:id="rId7"/>
            </p:custDataLst>
          </p:nvPr>
        </p:nvSpPr>
        <p:spPr>
          <a:xfrm>
            <a:off x="65580" y="7351688"/>
            <a:ext cx="1928320" cy="166712"/>
          </a:xfrm>
          <a:prstGeom prst="rect">
            <a:avLst/>
          </a:prstGeom>
        </p:spPr>
        <p:txBody>
          <a:bodyPr vert="horz" wrap="square" lIns="0" tIns="0" rIns="0" bIns="0" rtlCol="0">
            <a:spAutoFit/>
          </a:bodyPr>
          <a:lstStyle/>
          <a:p>
            <a:pPr marL="12700">
              <a:lnSpc>
                <a:spcPts val="1315"/>
              </a:lnSpc>
            </a:pPr>
            <a:r>
              <a:rPr lang="fr-FR" spc="-40" dirty="0"/>
              <a:t>EXERCICE DE </a:t>
            </a:r>
            <a:r>
              <a:rPr lang="fr-FR" spc="-45" dirty="0"/>
              <a:t>SIMULATION</a:t>
            </a:r>
            <a:endParaRPr lang="fr-FR" spc="-40" dirty="0"/>
          </a:p>
        </p:txBody>
      </p:sp>
      <p:sp>
        <p:nvSpPr>
          <p:cNvPr id="13" name="object 12">
            <a:extLst>
              <a:ext uri="{FF2B5EF4-FFF2-40B4-BE49-F238E27FC236}">
                <a16:creationId xmlns:a16="http://schemas.microsoft.com/office/drawing/2014/main" id="{1BD8A082-CF61-4B53-88F4-24D6642C7F3A}"/>
              </a:ext>
            </a:extLst>
          </p:cNvPr>
          <p:cNvSpPr txBox="1">
            <a:spLocks noGrp="1"/>
          </p:cNvSpPr>
          <p:nvPr>
            <p:ph type="sldNum" sz="quarter" idx="7"/>
            <p:custDataLst>
              <p:tags r:id="rId8"/>
            </p:custDataLst>
          </p:nvPr>
        </p:nvSpPr>
        <p:spPr>
          <a:xfrm>
            <a:off x="9999661" y="7362521"/>
            <a:ext cx="541909" cy="155879"/>
          </a:xfrm>
          <a:prstGeom prst="rect">
            <a:avLst/>
          </a:prstGeom>
        </p:spPr>
        <p:txBody>
          <a:bodyPr vert="horz" wrap="square" lIns="0" tIns="0" rIns="0" bIns="0" rtlCol="0">
            <a:spAutoFit/>
          </a:bodyPr>
          <a:lstStyle/>
          <a:p>
            <a:pPr marL="11139" defTabSz="802020">
              <a:lnSpc>
                <a:spcPts val="1250"/>
              </a:lnSpc>
            </a:pPr>
            <a:r>
              <a:rPr lang="fr-FR" spc="-4" dirty="0">
                <a:solidFill>
                  <a:prstClr val="white"/>
                </a:solidFill>
              </a:rPr>
              <a:t>page</a:t>
            </a:r>
            <a:r>
              <a:rPr lang="fr-FR" spc="-48" dirty="0">
                <a:solidFill>
                  <a:prstClr val="white"/>
                </a:solidFill>
              </a:rPr>
              <a:t> </a:t>
            </a:r>
            <a:fld id="{81D60167-4931-47E6-BA6A-407CBD079E47}" type="slidenum">
              <a:rPr lang="fr-FR">
                <a:solidFill>
                  <a:prstClr val="white"/>
                </a:solidFill>
              </a:rPr>
              <a:pPr marL="11139" defTabSz="802020">
                <a:lnSpc>
                  <a:spcPts val="1250"/>
                </a:lnSpc>
              </a:pPr>
              <a:t>25</a:t>
            </a:fld>
            <a:endParaRPr lang="fr-FR" dirty="0">
              <a:solidFill>
                <a:prstClr val="white"/>
              </a:solidFill>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custDataLst>
              <p:tags r:id="rId1"/>
            </p:custDataLst>
          </p:nvPr>
        </p:nvSpPr>
        <p:spPr>
          <a:xfrm>
            <a:off x="10071100" y="6421453"/>
            <a:ext cx="490465" cy="582434"/>
          </a:xfrm>
          <a:prstGeom prst="rect">
            <a:avLst/>
          </a:prstGeom>
          <a:blipFill>
            <a:blip r:embed="rId10" cstate="print"/>
            <a:stretch>
              <a:fillRect/>
            </a:stretch>
          </a:blipFill>
        </p:spPr>
        <p:txBody>
          <a:bodyPr wrap="square" lIns="0" tIns="0" rIns="0" bIns="0" rtlCol="0"/>
          <a:lstStyle/>
          <a:p>
            <a:endParaRPr/>
          </a:p>
        </p:txBody>
      </p:sp>
      <p:sp>
        <p:nvSpPr>
          <p:cNvPr id="3" name="object 3"/>
          <p:cNvSpPr txBox="1"/>
          <p:nvPr>
            <p:custDataLst>
              <p:tags r:id="rId2"/>
            </p:custDataLst>
          </p:nvPr>
        </p:nvSpPr>
        <p:spPr>
          <a:xfrm>
            <a:off x="1" y="4832350"/>
            <a:ext cx="10561564" cy="2505173"/>
          </a:xfrm>
          <a:prstGeom prst="rect">
            <a:avLst/>
          </a:prstGeom>
        </p:spPr>
        <p:txBody>
          <a:bodyPr vert="horz" wrap="square" lIns="0" tIns="12700" rIns="0" bIns="0" rtlCol="0">
            <a:spAutoFit/>
          </a:bodyPr>
          <a:lstStyle/>
          <a:p>
            <a:pPr marL="12700" algn="just">
              <a:lnSpc>
                <a:spcPct val="100000"/>
              </a:lnSpc>
              <a:spcBef>
                <a:spcPts val="100"/>
              </a:spcBef>
            </a:pPr>
            <a:r>
              <a:rPr lang="fr-FR" sz="1300" i="1" dirty="0">
                <a:effectLst/>
                <a:latin typeface="Roboto"/>
                <a:ea typeface="Calibri" panose="020F0502020204030204" pitchFamily="34" charset="0"/>
                <a:cs typeface="Times New Roman" panose="02020603050405020304" pitchFamily="18" charset="0"/>
              </a:rPr>
              <a:t>Les niveaux de risque présentés ci-dessous peuvent être utiles pour planifier des mesures de prévention sur des lieux de travail autres que des lieux de soins</a:t>
            </a:r>
            <a:r>
              <a:rPr lang="fr-FR" sz="1300" i="1" spc="-5" dirty="0">
                <a:solidFill>
                  <a:srgbClr val="231F20"/>
                </a:solidFill>
                <a:latin typeface="Roboto"/>
                <a:cs typeface="Roboto"/>
              </a:rPr>
              <a:t>.</a:t>
            </a:r>
            <a:endParaRPr lang="fr-FR" sz="1300" dirty="0">
              <a:latin typeface="Roboto"/>
              <a:cs typeface="Roboto"/>
            </a:endParaRPr>
          </a:p>
          <a:p>
            <a:pPr marL="480059" marR="874394" indent="-228600" algn="just">
              <a:lnSpc>
                <a:spcPct val="99500"/>
              </a:lnSpc>
              <a:spcBef>
                <a:spcPts val="30"/>
              </a:spcBef>
              <a:buFont typeface="Roboto"/>
              <a:buChar char="•"/>
              <a:tabLst>
                <a:tab pos="481330" algn="l"/>
              </a:tabLst>
            </a:pPr>
            <a:r>
              <a:rPr lang="fr-FR" sz="1300" i="1" spc="-5" dirty="0">
                <a:solidFill>
                  <a:srgbClr val="231F20"/>
                </a:solidFill>
                <a:latin typeface="Roboto"/>
                <a:cs typeface="Roboto"/>
              </a:rPr>
              <a:t>Risque d’exposition faible </a:t>
            </a:r>
            <a:r>
              <a:rPr lang="fr-FR" sz="1300" i="1" dirty="0">
                <a:solidFill>
                  <a:srgbClr val="231F20"/>
                </a:solidFill>
                <a:latin typeface="Roboto"/>
                <a:cs typeface="Roboto"/>
              </a:rPr>
              <a:t>– </a:t>
            </a:r>
            <a:r>
              <a:rPr lang="fr-FR" sz="1300" i="1" dirty="0">
                <a:effectLst/>
                <a:latin typeface="Roboto"/>
                <a:ea typeface="Calibri" panose="020F0502020204030204" pitchFamily="34" charset="0"/>
                <a:cs typeface="Times New Roman" panose="02020603050405020304" pitchFamily="18" charset="0"/>
              </a:rPr>
              <a:t>emplois ou tâches professionnelles sans contact fréquent et étroit avec le grand public ou d’autres collègues de travail, des visiteurs, des clients ou des entrepreneurs, et qui ne nécessitent pas de contact avec des personnes dont on sait qu’elles présentent une infection confirmée ou présumée par le virus responsable de la COVID-19. Les travailleurs de cette catégorie ont un contact professionnel très faible avec le public et d’autres collègues de travail</a:t>
            </a:r>
            <a:r>
              <a:rPr lang="fr-FR" sz="1300" i="1" spc="-5" dirty="0">
                <a:solidFill>
                  <a:srgbClr val="231F20"/>
                </a:solidFill>
                <a:latin typeface="Roboto"/>
                <a:cs typeface="Roboto"/>
              </a:rPr>
              <a:t>.</a:t>
            </a:r>
            <a:endParaRPr lang="fr-FR" sz="1300" dirty="0">
              <a:latin typeface="Roboto"/>
              <a:cs typeface="Roboto"/>
            </a:endParaRPr>
          </a:p>
          <a:p>
            <a:pPr marL="480695" marR="822325" indent="-229235">
              <a:lnSpc>
                <a:spcPts val="1700"/>
              </a:lnSpc>
              <a:spcBef>
                <a:spcPts val="40"/>
              </a:spcBef>
              <a:buFont typeface="Roboto"/>
              <a:buChar char="•"/>
              <a:tabLst>
                <a:tab pos="480059" algn="l"/>
                <a:tab pos="480695" algn="l"/>
              </a:tabLst>
            </a:pPr>
            <a:r>
              <a:rPr lang="fr-FR" sz="1300" i="1" spc="-10" dirty="0">
                <a:solidFill>
                  <a:srgbClr val="231F20"/>
                </a:solidFill>
                <a:latin typeface="Roboto"/>
                <a:cs typeface="Roboto"/>
              </a:rPr>
              <a:t>Risque d’exposition moyen </a:t>
            </a:r>
            <a:r>
              <a:rPr lang="fr-FR" sz="1300" i="1" dirty="0">
                <a:solidFill>
                  <a:srgbClr val="231F20"/>
                </a:solidFill>
                <a:latin typeface="Roboto"/>
                <a:cs typeface="Roboto"/>
              </a:rPr>
              <a:t>–</a:t>
            </a:r>
            <a:r>
              <a:rPr lang="fr-FR" sz="1300" i="1" spc="-10" dirty="0">
                <a:solidFill>
                  <a:srgbClr val="231F20"/>
                </a:solidFill>
                <a:latin typeface="Roboto"/>
                <a:cs typeface="Roboto"/>
              </a:rPr>
              <a:t>.</a:t>
            </a:r>
            <a:r>
              <a:rPr lang="fr-FR" sz="1300" i="1" dirty="0">
                <a:latin typeface="Roboto"/>
                <a:ea typeface="Calibri" panose="020F0502020204030204" pitchFamily="34" charset="0"/>
                <a:cs typeface="Times New Roman" panose="02020603050405020304" pitchFamily="18" charset="0"/>
              </a:rPr>
              <a:t>emplois ou tâches professionnelles avec des contacts étroits et fréquents avec le grand public, ou d’autres collègues de travail, des visiteurs, des clients ou des entrepreneurs, mais qui ne nécessitent pas de contact avec des personnes dont on sait qu’elles présentent une infection confirmée ou présumée par le virus responsable de la COVID-19.</a:t>
            </a:r>
            <a:endParaRPr lang="fr-FR" sz="1300" dirty="0">
              <a:latin typeface="Roboto"/>
              <a:cs typeface="Roboto"/>
            </a:endParaRPr>
          </a:p>
          <a:p>
            <a:pPr marL="480695" marR="551180" indent="-229235">
              <a:lnSpc>
                <a:spcPts val="1610"/>
              </a:lnSpc>
              <a:spcBef>
                <a:spcPts val="85"/>
              </a:spcBef>
              <a:buFont typeface="Roboto"/>
              <a:buChar char="•"/>
              <a:tabLst>
                <a:tab pos="480695" algn="l"/>
                <a:tab pos="481330" algn="l"/>
              </a:tabLst>
            </a:pPr>
            <a:r>
              <a:rPr lang="fr-FR" sz="1300" i="1" dirty="0">
                <a:solidFill>
                  <a:srgbClr val="231F20"/>
                </a:solidFill>
                <a:latin typeface="Roboto"/>
                <a:cs typeface="Roboto"/>
              </a:rPr>
              <a:t>Risque d’exposition élevé – </a:t>
            </a:r>
            <a:r>
              <a:rPr lang="fr-FR" sz="1300" i="1" dirty="0">
                <a:effectLst/>
                <a:latin typeface="Roboto"/>
                <a:ea typeface="Calibri" panose="020F0502020204030204" pitchFamily="34" charset="0"/>
                <a:cs typeface="Times New Roman" panose="02020603050405020304" pitchFamily="18" charset="0"/>
              </a:rPr>
              <a:t>emplois ou tâches professionnelles présentant un fort potentiel de contacts étroits avec des personnes dont on sait qu’elles présentent une infection confirmée ou présumée par le virus responsable de la COVID-19, ainsi que des contacts avec des objets ou des surfaces qui pourraient être contaminés par le virus</a:t>
            </a:r>
            <a:r>
              <a:rPr lang="fr-FR" sz="1800" dirty="0">
                <a:effectLst/>
                <a:latin typeface="Calibri" panose="020F0502020204030204" pitchFamily="34" charset="0"/>
                <a:ea typeface="Calibri" panose="020F0502020204030204" pitchFamily="34" charset="0"/>
                <a:cs typeface="Times New Roman" panose="02020603050405020304" pitchFamily="18" charset="0"/>
              </a:rPr>
              <a:t> </a:t>
            </a:r>
            <a:r>
              <a:rPr lang="fr-FR" sz="1300" i="1" spc="-10" dirty="0">
                <a:solidFill>
                  <a:srgbClr val="231F20"/>
                </a:solidFill>
                <a:latin typeface="Roboto"/>
                <a:cs typeface="Roboto"/>
              </a:rPr>
              <a:t>.</a:t>
            </a:r>
            <a:endParaRPr lang="fr-FR" sz="1300" dirty="0">
              <a:latin typeface="Roboto"/>
              <a:cs typeface="Roboto"/>
            </a:endParaRPr>
          </a:p>
        </p:txBody>
      </p:sp>
      <p:sp>
        <p:nvSpPr>
          <p:cNvPr id="4" name="object 4"/>
          <p:cNvSpPr txBox="1">
            <a:spLocks noGrp="1"/>
          </p:cNvSpPr>
          <p:nvPr>
            <p:ph type="title"/>
            <p:custDataLst>
              <p:tags r:id="rId3"/>
            </p:custDataLst>
          </p:nvPr>
        </p:nvSpPr>
        <p:spPr>
          <a:xfrm>
            <a:off x="231518" y="0"/>
            <a:ext cx="2143760" cy="574040"/>
          </a:xfrm>
          <a:prstGeom prst="rect">
            <a:avLst/>
          </a:prstGeom>
        </p:spPr>
        <p:txBody>
          <a:bodyPr vert="horz" wrap="square" lIns="0" tIns="12700" rIns="0" bIns="0" rtlCol="0">
            <a:spAutoFit/>
          </a:bodyPr>
          <a:lstStyle/>
          <a:p>
            <a:pPr marL="12700">
              <a:lnSpc>
                <a:spcPct val="100000"/>
              </a:lnSpc>
              <a:spcBef>
                <a:spcPts val="100"/>
              </a:spcBef>
            </a:pPr>
            <a:r>
              <a:rPr lang="fr-FR" sz="3600" spc="-10" dirty="0"/>
              <a:t>Séance</a:t>
            </a:r>
            <a:r>
              <a:rPr lang="fr-FR" sz="3600" spc="-180" dirty="0"/>
              <a:t> </a:t>
            </a:r>
            <a:r>
              <a:rPr lang="fr-FR" sz="3600" dirty="0"/>
              <a:t>5</a:t>
            </a:r>
          </a:p>
        </p:txBody>
      </p:sp>
      <p:sp>
        <p:nvSpPr>
          <p:cNvPr id="5" name="object 5"/>
          <p:cNvSpPr txBox="1"/>
          <p:nvPr>
            <p:custDataLst>
              <p:tags r:id="rId4"/>
            </p:custDataLst>
          </p:nvPr>
        </p:nvSpPr>
        <p:spPr>
          <a:xfrm>
            <a:off x="88900" y="660400"/>
            <a:ext cx="10604499" cy="4198265"/>
          </a:xfrm>
          <a:prstGeom prst="rect">
            <a:avLst/>
          </a:prstGeom>
        </p:spPr>
        <p:txBody>
          <a:bodyPr vert="horz" wrap="square" lIns="0" tIns="9525" rIns="0" bIns="0" rtlCol="0">
            <a:spAutoFit/>
          </a:bodyPr>
          <a:lstStyle/>
          <a:p>
            <a:pPr marL="12700" marR="207645">
              <a:lnSpc>
                <a:spcPct val="101400"/>
              </a:lnSpc>
              <a:spcBef>
                <a:spcPts val="75"/>
              </a:spcBef>
            </a:pPr>
            <a:r>
              <a:rPr lang="fr-FR" sz="1500" dirty="0">
                <a:latin typeface="Roboto"/>
                <a:cs typeface="Roboto"/>
              </a:rPr>
              <a:t>Quelles orientations recommanderiez-vous aux employeurs et aux employés pour organiser un retour (partiel) au bureau ? Discutez des questions de sécurité au travail et du fait de permettre aux gens de retourner au travail.</a:t>
            </a:r>
          </a:p>
          <a:p>
            <a:pPr marL="12700" marR="207645">
              <a:lnSpc>
                <a:spcPct val="101400"/>
              </a:lnSpc>
              <a:spcBef>
                <a:spcPts val="75"/>
              </a:spcBef>
            </a:pPr>
            <a:r>
              <a:rPr lang="fr-FR" sz="1500" dirty="0">
                <a:latin typeface="Roboto"/>
                <a:cs typeface="Roboto"/>
              </a:rPr>
              <a:t>Examinez, en groupes ou en plénière, les orientations que vous utilisez actuellement et recherchez les éventuelles incohérences.</a:t>
            </a:r>
          </a:p>
          <a:p>
            <a:pPr marL="12700" marR="207645">
              <a:lnSpc>
                <a:spcPct val="101400"/>
              </a:lnSpc>
              <a:spcBef>
                <a:spcPts val="75"/>
              </a:spcBef>
            </a:pPr>
            <a:endParaRPr lang="fr-FR" sz="800" dirty="0">
              <a:latin typeface="Roboto"/>
              <a:cs typeface="Roboto"/>
            </a:endParaRPr>
          </a:p>
          <a:p>
            <a:pPr marL="12700" marR="207645">
              <a:lnSpc>
                <a:spcPct val="101400"/>
              </a:lnSpc>
              <a:spcBef>
                <a:spcPts val="75"/>
              </a:spcBef>
            </a:pPr>
            <a:r>
              <a:rPr lang="fr-FR" sz="1500" dirty="0">
                <a:latin typeface="Roboto"/>
                <a:cs typeface="Roboto"/>
              </a:rPr>
              <a:t>Notamment :</a:t>
            </a:r>
          </a:p>
          <a:p>
            <a:pPr marL="355600" marR="207645" indent="-342900">
              <a:lnSpc>
                <a:spcPct val="101400"/>
              </a:lnSpc>
              <a:spcBef>
                <a:spcPts val="75"/>
              </a:spcBef>
              <a:buFont typeface="+mj-lt"/>
              <a:buAutoNum type="arabicPeriod"/>
            </a:pPr>
            <a:r>
              <a:rPr lang="fr-FR" sz="1500" dirty="0">
                <a:latin typeface="Roboto"/>
                <a:cs typeface="Roboto"/>
              </a:rPr>
              <a:t>Comment pouvez-vous gérer la reprise d’un grand nombre d’industries très diverses allant des petites entreprises familiales aux grandes sociétés multinationales ? </a:t>
            </a:r>
          </a:p>
          <a:p>
            <a:pPr marL="355600" marR="207645" indent="-342900">
              <a:lnSpc>
                <a:spcPct val="101400"/>
              </a:lnSpc>
              <a:spcBef>
                <a:spcPts val="75"/>
              </a:spcBef>
              <a:buFont typeface="+mj-lt"/>
              <a:buAutoNum type="arabicPeriod"/>
            </a:pPr>
            <a:r>
              <a:rPr lang="fr-FR" sz="1500" dirty="0">
                <a:latin typeface="Roboto"/>
                <a:cs typeface="Roboto"/>
              </a:rPr>
              <a:t>À quels secteurs et services faut-il donner la priorité ? Quels sont les effectifs maximum par secteur/entreprise ?</a:t>
            </a:r>
          </a:p>
          <a:p>
            <a:pPr marL="355600" marR="207645" indent="-342900">
              <a:lnSpc>
                <a:spcPct val="101400"/>
              </a:lnSpc>
              <a:spcBef>
                <a:spcPts val="75"/>
              </a:spcBef>
              <a:buFont typeface="+mj-lt"/>
              <a:buAutoNum type="arabicPeriod"/>
            </a:pPr>
            <a:r>
              <a:rPr lang="fr-FR" sz="1500" dirty="0">
                <a:latin typeface="Roboto"/>
                <a:cs typeface="Roboto"/>
              </a:rPr>
              <a:t>Quelles mesures doivent être en place pour tous les lieux de travail et quelles mesures doivent être en place pour les lieux de travail à risque moyen et à risque élevé ? </a:t>
            </a:r>
          </a:p>
          <a:p>
            <a:pPr marL="355600" marR="207645" indent="-342900">
              <a:lnSpc>
                <a:spcPct val="101400"/>
              </a:lnSpc>
              <a:spcBef>
                <a:spcPts val="75"/>
              </a:spcBef>
              <a:buFont typeface="+mj-lt"/>
              <a:buAutoNum type="arabicPeriod"/>
            </a:pPr>
            <a:r>
              <a:rPr lang="fr-FR" sz="1500" dirty="0">
                <a:latin typeface="Roboto"/>
                <a:cs typeface="Roboto"/>
              </a:rPr>
              <a:t>Comment les gens se rendront-ils au travail, le cas échéant ? Comment réduirez-vous la transmission dans les transports publics ?</a:t>
            </a:r>
          </a:p>
          <a:p>
            <a:pPr marL="355600" marR="207645" indent="-342900">
              <a:lnSpc>
                <a:spcPct val="101400"/>
              </a:lnSpc>
              <a:spcBef>
                <a:spcPts val="75"/>
              </a:spcBef>
              <a:buFont typeface="+mj-lt"/>
              <a:buAutoNum type="arabicPeriod"/>
            </a:pPr>
            <a:r>
              <a:rPr lang="fr-FR" sz="1500" dirty="0">
                <a:latin typeface="Roboto"/>
                <a:cs typeface="Roboto"/>
              </a:rPr>
              <a:t>Quelles informations les autorités locales et les autorités de santé publique locales peuvent-elles donner ? Est-ce cohérent ?</a:t>
            </a:r>
          </a:p>
          <a:p>
            <a:pPr marL="355600" marR="207645" indent="-342900">
              <a:lnSpc>
                <a:spcPct val="101400"/>
              </a:lnSpc>
              <a:spcBef>
                <a:spcPts val="75"/>
              </a:spcBef>
              <a:buFont typeface="+mj-lt"/>
              <a:buAutoNum type="arabicPeriod"/>
            </a:pPr>
            <a:r>
              <a:rPr lang="fr-FR" sz="1500" dirty="0">
                <a:latin typeface="Roboto"/>
                <a:cs typeface="Roboto"/>
              </a:rPr>
              <a:t>À quels problèmes de discrimination faut-il faire face ? Par exemple, existe-t-il une égalité d’accès aux équipements de protection individuelle et une protection des groupes et personnes vulnérables par les services de médecine du travail, y compris un soutien en matière de santé mentale et un soutien psychosocial ?</a:t>
            </a:r>
          </a:p>
        </p:txBody>
      </p:sp>
      <p:sp>
        <p:nvSpPr>
          <p:cNvPr id="6" name="ZoneTexte 5">
            <a:extLst>
              <a:ext uri="{FF2B5EF4-FFF2-40B4-BE49-F238E27FC236}">
                <a16:creationId xmlns:a16="http://schemas.microsoft.com/office/drawing/2014/main" id="{467975F5-631E-4059-8CBF-FDD2D5BAEBD6}"/>
              </a:ext>
            </a:extLst>
          </p:cNvPr>
          <p:cNvSpPr txBox="1"/>
          <p:nvPr>
            <p:custDataLst>
              <p:tags r:id="rId5"/>
            </p:custDataLst>
          </p:nvPr>
        </p:nvSpPr>
        <p:spPr>
          <a:xfrm>
            <a:off x="9842500" y="6965890"/>
            <a:ext cx="975267" cy="400110"/>
          </a:xfrm>
          <a:prstGeom prst="rect">
            <a:avLst/>
          </a:prstGeom>
          <a:noFill/>
        </p:spPr>
        <p:txBody>
          <a:bodyPr wrap="none" rtlCol="0">
            <a:spAutoFit/>
          </a:bodyPr>
          <a:lstStyle/>
          <a:p>
            <a:r>
              <a:rPr lang="fr-FR" sz="2000" b="1" dirty="0">
                <a:solidFill>
                  <a:srgbClr val="0070C0"/>
                </a:solidFill>
                <a:latin typeface="Arial"/>
                <a:cs typeface="Arial"/>
              </a:rPr>
              <a:t>30</a:t>
            </a:r>
            <a:r>
              <a:rPr lang="fr-FR" sz="2000" b="1" spc="-145" dirty="0">
                <a:solidFill>
                  <a:srgbClr val="0070C0"/>
                </a:solidFill>
                <a:latin typeface="Arial"/>
                <a:cs typeface="Arial"/>
              </a:rPr>
              <a:t> </a:t>
            </a:r>
            <a:r>
              <a:rPr lang="fr-FR" sz="2000" b="1" spc="-5" dirty="0">
                <a:solidFill>
                  <a:srgbClr val="0070C0"/>
                </a:solidFill>
                <a:latin typeface="Arial"/>
                <a:cs typeface="Arial"/>
              </a:rPr>
              <a:t>min</a:t>
            </a:r>
            <a:endParaRPr lang="fr-FR" sz="2000" dirty="0">
              <a:latin typeface="Arial"/>
              <a:cs typeface="Arial"/>
            </a:endParaRPr>
          </a:p>
        </p:txBody>
      </p:sp>
      <p:sp>
        <p:nvSpPr>
          <p:cNvPr id="7" name="object 12">
            <a:extLst>
              <a:ext uri="{FF2B5EF4-FFF2-40B4-BE49-F238E27FC236}">
                <a16:creationId xmlns:a16="http://schemas.microsoft.com/office/drawing/2014/main" id="{DC3F05C4-FD6E-4D1B-9A58-802680292665}"/>
              </a:ext>
            </a:extLst>
          </p:cNvPr>
          <p:cNvSpPr txBox="1">
            <a:spLocks noGrp="1"/>
          </p:cNvSpPr>
          <p:nvPr>
            <p:ph type="sldNum" sz="quarter" idx="7"/>
            <p:custDataLst>
              <p:tags r:id="rId6"/>
            </p:custDataLst>
          </p:nvPr>
        </p:nvSpPr>
        <p:spPr>
          <a:xfrm>
            <a:off x="9999661" y="7362521"/>
            <a:ext cx="541909" cy="155879"/>
          </a:xfrm>
          <a:prstGeom prst="rect">
            <a:avLst/>
          </a:prstGeom>
        </p:spPr>
        <p:txBody>
          <a:bodyPr vert="horz" wrap="square" lIns="0" tIns="0" rIns="0" bIns="0" rtlCol="0">
            <a:spAutoFit/>
          </a:bodyPr>
          <a:lstStyle/>
          <a:p>
            <a:pPr marL="11139" defTabSz="802020">
              <a:lnSpc>
                <a:spcPts val="1250"/>
              </a:lnSpc>
            </a:pPr>
            <a:r>
              <a:rPr lang="fr-FR" spc="-4" dirty="0">
                <a:solidFill>
                  <a:prstClr val="white"/>
                </a:solidFill>
              </a:rPr>
              <a:t>page</a:t>
            </a:r>
            <a:r>
              <a:rPr lang="fr-FR" spc="-48" dirty="0">
                <a:solidFill>
                  <a:prstClr val="white"/>
                </a:solidFill>
              </a:rPr>
              <a:t> </a:t>
            </a:r>
            <a:fld id="{81D60167-4931-47E6-BA6A-407CBD079E47}" type="slidenum">
              <a:rPr lang="fr-FR">
                <a:solidFill>
                  <a:prstClr val="white"/>
                </a:solidFill>
              </a:rPr>
              <a:pPr marL="11139" defTabSz="802020">
                <a:lnSpc>
                  <a:spcPts val="1250"/>
                </a:lnSpc>
              </a:pPr>
              <a:t>26</a:t>
            </a:fld>
            <a:endParaRPr lang="fr-FR" dirty="0">
              <a:solidFill>
                <a:prstClr val="white"/>
              </a:solidFill>
            </a:endParaRPr>
          </a:p>
        </p:txBody>
      </p:sp>
      <p:sp>
        <p:nvSpPr>
          <p:cNvPr id="9" name="object 5">
            <a:extLst>
              <a:ext uri="{FF2B5EF4-FFF2-40B4-BE49-F238E27FC236}">
                <a16:creationId xmlns:a16="http://schemas.microsoft.com/office/drawing/2014/main" id="{52C2CBAF-13F3-46FF-B71E-2552783E9898}"/>
              </a:ext>
            </a:extLst>
          </p:cNvPr>
          <p:cNvSpPr txBox="1">
            <a:spLocks noGrp="1"/>
          </p:cNvSpPr>
          <p:nvPr>
            <p:ph type="ftr" sz="quarter" idx="5"/>
            <p:custDataLst>
              <p:tags r:id="rId7"/>
            </p:custDataLst>
          </p:nvPr>
        </p:nvSpPr>
        <p:spPr>
          <a:xfrm>
            <a:off x="65580" y="7351688"/>
            <a:ext cx="1928320" cy="166712"/>
          </a:xfrm>
          <a:prstGeom prst="rect">
            <a:avLst/>
          </a:prstGeom>
        </p:spPr>
        <p:txBody>
          <a:bodyPr vert="horz" wrap="square" lIns="0" tIns="0" rIns="0" bIns="0" rtlCol="0">
            <a:spAutoFit/>
          </a:bodyPr>
          <a:lstStyle/>
          <a:p>
            <a:pPr marL="12700">
              <a:lnSpc>
                <a:spcPts val="1315"/>
              </a:lnSpc>
            </a:pPr>
            <a:r>
              <a:rPr lang="fr-FR" spc="-40" dirty="0"/>
              <a:t>EXERCICE DE </a:t>
            </a:r>
            <a:r>
              <a:rPr lang="fr-FR" spc="-45" dirty="0"/>
              <a:t>SIMULATION</a:t>
            </a:r>
            <a:endParaRPr lang="fr-FR" spc="-40" dirty="0"/>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custDataLst>
              <p:tags r:id="rId1"/>
            </p:custDataLst>
          </p:nvPr>
        </p:nvSpPr>
        <p:spPr>
          <a:xfrm>
            <a:off x="0" y="0"/>
            <a:ext cx="10693400" cy="674370"/>
          </a:xfrm>
          <a:custGeom>
            <a:avLst/>
            <a:gdLst/>
            <a:ahLst/>
            <a:cxnLst/>
            <a:rect l="l" t="t" r="r" b="b"/>
            <a:pathLst>
              <a:path w="10693400" h="674370">
                <a:moveTo>
                  <a:pt x="10693400" y="0"/>
                </a:moveTo>
                <a:lnTo>
                  <a:pt x="0" y="0"/>
                </a:lnTo>
                <a:lnTo>
                  <a:pt x="0" y="674253"/>
                </a:lnTo>
                <a:lnTo>
                  <a:pt x="10693400" y="674253"/>
                </a:lnTo>
                <a:lnTo>
                  <a:pt x="10693400" y="0"/>
                </a:lnTo>
                <a:close/>
              </a:path>
            </a:pathLst>
          </a:custGeom>
          <a:solidFill>
            <a:srgbClr val="008FCE"/>
          </a:solidFill>
        </p:spPr>
        <p:txBody>
          <a:bodyPr wrap="square" lIns="0" tIns="0" rIns="0" bIns="0" rtlCol="0"/>
          <a:lstStyle/>
          <a:p>
            <a:endParaRPr/>
          </a:p>
        </p:txBody>
      </p:sp>
      <p:grpSp>
        <p:nvGrpSpPr>
          <p:cNvPr id="3" name="object 3"/>
          <p:cNvGrpSpPr/>
          <p:nvPr>
            <p:custDataLst>
              <p:tags r:id="rId2"/>
            </p:custDataLst>
          </p:nvPr>
        </p:nvGrpSpPr>
        <p:grpSpPr>
          <a:xfrm>
            <a:off x="0" y="7251191"/>
            <a:ext cx="10693400" cy="320040"/>
            <a:chOff x="0" y="7251191"/>
            <a:chExt cx="10693400" cy="320040"/>
          </a:xfrm>
        </p:grpSpPr>
        <p:sp>
          <p:nvSpPr>
            <p:cNvPr id="4" name="object 4"/>
            <p:cNvSpPr/>
            <p:nvPr/>
          </p:nvSpPr>
          <p:spPr>
            <a:xfrm>
              <a:off x="0" y="7257287"/>
              <a:ext cx="10692384" cy="310896"/>
            </a:xfrm>
            <a:prstGeom prst="rect">
              <a:avLst/>
            </a:prstGeom>
            <a:blipFill>
              <a:blip r:embed="rId13" cstate="email">
                <a:extLst>
                  <a:ext uri="{28A0092B-C50C-407E-A947-70E740481C1C}">
                    <a14:useLocalDpi xmlns:a14="http://schemas.microsoft.com/office/drawing/2010/main"/>
                  </a:ext>
                </a:extLst>
              </a:blip>
              <a:stretch>
                <a:fillRect/>
              </a:stretch>
            </a:blipFill>
          </p:spPr>
          <p:txBody>
            <a:bodyPr wrap="square" lIns="0" tIns="0" rIns="0" bIns="0" rtlCol="0"/>
            <a:lstStyle/>
            <a:p>
              <a:endParaRPr lang="fr-FR"/>
            </a:p>
          </p:txBody>
        </p:sp>
        <p:sp>
          <p:nvSpPr>
            <p:cNvPr id="5" name="object 5"/>
            <p:cNvSpPr/>
            <p:nvPr/>
          </p:nvSpPr>
          <p:spPr>
            <a:xfrm>
              <a:off x="5312" y="7284139"/>
              <a:ext cx="10688320" cy="285115"/>
            </a:xfrm>
            <a:custGeom>
              <a:avLst/>
              <a:gdLst/>
              <a:ahLst/>
              <a:cxnLst/>
              <a:rect l="l" t="t" r="r" b="b"/>
              <a:pathLst>
                <a:path w="10688320" h="285115">
                  <a:moveTo>
                    <a:pt x="0" y="0"/>
                  </a:moveTo>
                  <a:lnTo>
                    <a:pt x="10688087" y="0"/>
                  </a:lnTo>
                  <a:lnTo>
                    <a:pt x="10688087" y="285060"/>
                  </a:lnTo>
                  <a:lnTo>
                    <a:pt x="0" y="285060"/>
                  </a:lnTo>
                  <a:lnTo>
                    <a:pt x="0" y="0"/>
                  </a:lnTo>
                  <a:close/>
                </a:path>
              </a:pathLst>
            </a:custGeom>
            <a:solidFill>
              <a:srgbClr val="595959"/>
            </a:solidFill>
          </p:spPr>
          <p:txBody>
            <a:bodyPr wrap="square" lIns="0" tIns="0" rIns="0" bIns="0" rtlCol="0"/>
            <a:lstStyle/>
            <a:p>
              <a:endParaRPr lang="fr-FR"/>
            </a:p>
          </p:txBody>
        </p:sp>
        <p:sp>
          <p:nvSpPr>
            <p:cNvPr id="6" name="object 6"/>
            <p:cNvSpPr/>
            <p:nvPr/>
          </p:nvSpPr>
          <p:spPr>
            <a:xfrm>
              <a:off x="2688335" y="7257287"/>
              <a:ext cx="3691128" cy="310896"/>
            </a:xfrm>
            <a:prstGeom prst="rect">
              <a:avLst/>
            </a:prstGeom>
            <a:blipFill>
              <a:blip r:embed="rId14" cstate="email">
                <a:extLst>
                  <a:ext uri="{28A0092B-C50C-407E-A947-70E740481C1C}">
                    <a14:useLocalDpi xmlns:a14="http://schemas.microsoft.com/office/drawing/2010/main"/>
                  </a:ext>
                </a:extLst>
              </a:blip>
              <a:stretch>
                <a:fillRect/>
              </a:stretch>
            </a:blipFill>
          </p:spPr>
          <p:txBody>
            <a:bodyPr wrap="square" lIns="0" tIns="0" rIns="0" bIns="0" rtlCol="0"/>
            <a:lstStyle/>
            <a:p>
              <a:endParaRPr lang="fr-FR"/>
            </a:p>
          </p:txBody>
        </p:sp>
        <p:sp>
          <p:nvSpPr>
            <p:cNvPr id="7" name="object 7"/>
            <p:cNvSpPr/>
            <p:nvPr/>
          </p:nvSpPr>
          <p:spPr>
            <a:xfrm>
              <a:off x="2713681" y="7284139"/>
              <a:ext cx="3585845" cy="274320"/>
            </a:xfrm>
            <a:custGeom>
              <a:avLst/>
              <a:gdLst/>
              <a:ahLst/>
              <a:cxnLst/>
              <a:rect l="l" t="t" r="r" b="b"/>
              <a:pathLst>
                <a:path w="3585845" h="274320">
                  <a:moveTo>
                    <a:pt x="3448430" y="0"/>
                  </a:moveTo>
                  <a:lnTo>
                    <a:pt x="0" y="0"/>
                  </a:lnTo>
                  <a:lnTo>
                    <a:pt x="0" y="274142"/>
                  </a:lnTo>
                  <a:lnTo>
                    <a:pt x="3585502" y="274142"/>
                  </a:lnTo>
                  <a:lnTo>
                    <a:pt x="3585502" y="137071"/>
                  </a:lnTo>
                  <a:lnTo>
                    <a:pt x="3448430" y="0"/>
                  </a:lnTo>
                  <a:close/>
                </a:path>
              </a:pathLst>
            </a:custGeom>
            <a:solidFill>
              <a:srgbClr val="49C7FF"/>
            </a:solidFill>
          </p:spPr>
          <p:txBody>
            <a:bodyPr wrap="square" lIns="0" tIns="0" rIns="0" bIns="0" rtlCol="0"/>
            <a:lstStyle/>
            <a:p>
              <a:endParaRPr lang="fr-FR"/>
            </a:p>
          </p:txBody>
        </p:sp>
        <p:sp>
          <p:nvSpPr>
            <p:cNvPr id="8" name="object 8"/>
            <p:cNvSpPr/>
            <p:nvPr/>
          </p:nvSpPr>
          <p:spPr>
            <a:xfrm>
              <a:off x="2508504" y="7257287"/>
              <a:ext cx="3691128" cy="310896"/>
            </a:xfrm>
            <a:prstGeom prst="rect">
              <a:avLst/>
            </a:prstGeom>
            <a:blipFill>
              <a:blip r:embed="rId15" cstate="email">
                <a:extLst>
                  <a:ext uri="{28A0092B-C50C-407E-A947-70E740481C1C}">
                    <a14:useLocalDpi xmlns:a14="http://schemas.microsoft.com/office/drawing/2010/main"/>
                  </a:ext>
                </a:extLst>
              </a:blip>
              <a:stretch>
                <a:fillRect/>
              </a:stretch>
            </a:blipFill>
          </p:spPr>
          <p:txBody>
            <a:bodyPr wrap="square" lIns="0" tIns="0" rIns="0" bIns="0" rtlCol="0"/>
            <a:lstStyle/>
            <a:p>
              <a:endParaRPr lang="fr-FR"/>
            </a:p>
          </p:txBody>
        </p:sp>
        <p:sp>
          <p:nvSpPr>
            <p:cNvPr id="9" name="object 9"/>
            <p:cNvSpPr/>
            <p:nvPr/>
          </p:nvSpPr>
          <p:spPr>
            <a:xfrm>
              <a:off x="2535058" y="7284139"/>
              <a:ext cx="3585845" cy="274320"/>
            </a:xfrm>
            <a:custGeom>
              <a:avLst/>
              <a:gdLst/>
              <a:ahLst/>
              <a:cxnLst/>
              <a:rect l="l" t="t" r="r" b="b"/>
              <a:pathLst>
                <a:path w="3585845" h="274320">
                  <a:moveTo>
                    <a:pt x="3448430" y="0"/>
                  </a:moveTo>
                  <a:lnTo>
                    <a:pt x="0" y="0"/>
                  </a:lnTo>
                  <a:lnTo>
                    <a:pt x="0" y="274142"/>
                  </a:lnTo>
                  <a:lnTo>
                    <a:pt x="3585502" y="274142"/>
                  </a:lnTo>
                  <a:lnTo>
                    <a:pt x="3585502" y="137071"/>
                  </a:lnTo>
                  <a:lnTo>
                    <a:pt x="3448430" y="0"/>
                  </a:lnTo>
                  <a:close/>
                </a:path>
              </a:pathLst>
            </a:custGeom>
            <a:solidFill>
              <a:srgbClr val="008FCE"/>
            </a:solidFill>
          </p:spPr>
          <p:txBody>
            <a:bodyPr wrap="square" lIns="0" tIns="0" rIns="0" bIns="0" rtlCol="0"/>
            <a:lstStyle/>
            <a:p>
              <a:endParaRPr lang="fr-FR"/>
            </a:p>
          </p:txBody>
        </p:sp>
        <p:sp>
          <p:nvSpPr>
            <p:cNvPr id="10" name="object 10"/>
            <p:cNvSpPr/>
            <p:nvPr/>
          </p:nvSpPr>
          <p:spPr>
            <a:xfrm>
              <a:off x="1054608" y="7251191"/>
              <a:ext cx="3770376" cy="316992"/>
            </a:xfrm>
            <a:prstGeom prst="rect">
              <a:avLst/>
            </a:prstGeom>
            <a:blipFill>
              <a:blip r:embed="rId16" cstate="email">
                <a:extLst>
                  <a:ext uri="{28A0092B-C50C-407E-A947-70E740481C1C}">
                    <a14:useLocalDpi xmlns:a14="http://schemas.microsoft.com/office/drawing/2010/main"/>
                  </a:ext>
                </a:extLst>
              </a:blip>
              <a:stretch>
                <a:fillRect/>
              </a:stretch>
            </a:blipFill>
          </p:spPr>
          <p:txBody>
            <a:bodyPr wrap="square" lIns="0" tIns="0" rIns="0" bIns="0" rtlCol="0"/>
            <a:lstStyle/>
            <a:p>
              <a:endParaRPr lang="fr-FR"/>
            </a:p>
          </p:txBody>
        </p:sp>
        <p:sp>
          <p:nvSpPr>
            <p:cNvPr id="11" name="object 11"/>
            <p:cNvSpPr/>
            <p:nvPr/>
          </p:nvSpPr>
          <p:spPr>
            <a:xfrm>
              <a:off x="1081186" y="7277460"/>
              <a:ext cx="3664585" cy="285115"/>
            </a:xfrm>
            <a:custGeom>
              <a:avLst/>
              <a:gdLst/>
              <a:ahLst/>
              <a:cxnLst/>
              <a:rect l="l" t="t" r="r" b="b"/>
              <a:pathLst>
                <a:path w="3664585" h="285115">
                  <a:moveTo>
                    <a:pt x="3521811" y="0"/>
                  </a:moveTo>
                  <a:lnTo>
                    <a:pt x="0" y="0"/>
                  </a:lnTo>
                  <a:lnTo>
                    <a:pt x="0" y="285076"/>
                  </a:lnTo>
                  <a:lnTo>
                    <a:pt x="3664343" y="285076"/>
                  </a:lnTo>
                  <a:lnTo>
                    <a:pt x="3664343" y="142544"/>
                  </a:lnTo>
                  <a:lnTo>
                    <a:pt x="3521811" y="0"/>
                  </a:lnTo>
                  <a:close/>
                </a:path>
              </a:pathLst>
            </a:custGeom>
            <a:solidFill>
              <a:srgbClr val="006A97"/>
            </a:solidFill>
          </p:spPr>
          <p:txBody>
            <a:bodyPr wrap="square" lIns="0" tIns="0" rIns="0" bIns="0" rtlCol="0"/>
            <a:lstStyle/>
            <a:p>
              <a:endParaRPr lang="fr-FR"/>
            </a:p>
          </p:txBody>
        </p:sp>
        <p:sp>
          <p:nvSpPr>
            <p:cNvPr id="12" name="object 12"/>
            <p:cNvSpPr/>
            <p:nvPr/>
          </p:nvSpPr>
          <p:spPr>
            <a:xfrm>
              <a:off x="862583" y="7251191"/>
              <a:ext cx="3767328" cy="316992"/>
            </a:xfrm>
            <a:prstGeom prst="rect">
              <a:avLst/>
            </a:prstGeom>
            <a:blipFill>
              <a:blip r:embed="rId17" cstate="email">
                <a:extLst>
                  <a:ext uri="{28A0092B-C50C-407E-A947-70E740481C1C}">
                    <a14:useLocalDpi xmlns:a14="http://schemas.microsoft.com/office/drawing/2010/main"/>
                  </a:ext>
                </a:extLst>
              </a:blip>
              <a:stretch>
                <a:fillRect/>
              </a:stretch>
            </a:blipFill>
          </p:spPr>
          <p:txBody>
            <a:bodyPr wrap="square" lIns="0" tIns="0" rIns="0" bIns="0" rtlCol="0"/>
            <a:lstStyle/>
            <a:p>
              <a:endParaRPr lang="fr-FR"/>
            </a:p>
          </p:txBody>
        </p:sp>
        <p:sp>
          <p:nvSpPr>
            <p:cNvPr id="13" name="object 13"/>
            <p:cNvSpPr/>
            <p:nvPr/>
          </p:nvSpPr>
          <p:spPr>
            <a:xfrm>
              <a:off x="887428" y="7277461"/>
              <a:ext cx="3664585" cy="274955"/>
            </a:xfrm>
            <a:custGeom>
              <a:avLst/>
              <a:gdLst/>
              <a:ahLst/>
              <a:cxnLst/>
              <a:rect l="l" t="t" r="r" b="b"/>
              <a:pathLst>
                <a:path w="3664585" h="274954">
                  <a:moveTo>
                    <a:pt x="3527120" y="0"/>
                  </a:moveTo>
                  <a:lnTo>
                    <a:pt x="0" y="0"/>
                  </a:lnTo>
                  <a:lnTo>
                    <a:pt x="0" y="274459"/>
                  </a:lnTo>
                  <a:lnTo>
                    <a:pt x="3664343" y="274459"/>
                  </a:lnTo>
                  <a:lnTo>
                    <a:pt x="3664343" y="137223"/>
                  </a:lnTo>
                  <a:lnTo>
                    <a:pt x="3527120" y="0"/>
                  </a:lnTo>
                  <a:close/>
                </a:path>
              </a:pathLst>
            </a:custGeom>
            <a:solidFill>
              <a:srgbClr val="005D85"/>
            </a:solidFill>
          </p:spPr>
          <p:txBody>
            <a:bodyPr wrap="square" lIns="0" tIns="0" rIns="0" bIns="0" rtlCol="0"/>
            <a:lstStyle/>
            <a:p>
              <a:endParaRPr lang="fr-FR"/>
            </a:p>
          </p:txBody>
        </p:sp>
        <p:sp>
          <p:nvSpPr>
            <p:cNvPr id="14" name="object 14"/>
            <p:cNvSpPr/>
            <p:nvPr/>
          </p:nvSpPr>
          <p:spPr>
            <a:xfrm>
              <a:off x="155447" y="7251191"/>
              <a:ext cx="1862327" cy="316992"/>
            </a:xfrm>
            <a:prstGeom prst="rect">
              <a:avLst/>
            </a:prstGeom>
            <a:blipFill>
              <a:blip r:embed="rId18" cstate="email">
                <a:extLst>
                  <a:ext uri="{28A0092B-C50C-407E-A947-70E740481C1C}">
                    <a14:useLocalDpi xmlns:a14="http://schemas.microsoft.com/office/drawing/2010/main"/>
                  </a:ext>
                </a:extLst>
              </a:blip>
              <a:stretch>
                <a:fillRect/>
              </a:stretch>
            </a:blipFill>
          </p:spPr>
          <p:txBody>
            <a:bodyPr wrap="square" lIns="0" tIns="0" rIns="0" bIns="0" rtlCol="0"/>
            <a:lstStyle/>
            <a:p>
              <a:endParaRPr lang="fr-FR"/>
            </a:p>
          </p:txBody>
        </p:sp>
        <p:sp>
          <p:nvSpPr>
            <p:cNvPr id="15" name="object 15"/>
            <p:cNvSpPr/>
            <p:nvPr/>
          </p:nvSpPr>
          <p:spPr>
            <a:xfrm>
              <a:off x="180141" y="7277460"/>
              <a:ext cx="1758314" cy="294005"/>
            </a:xfrm>
            <a:custGeom>
              <a:avLst/>
              <a:gdLst/>
              <a:ahLst/>
              <a:cxnLst/>
              <a:rect l="l" t="t" r="r" b="b"/>
              <a:pathLst>
                <a:path w="1758314" h="294004">
                  <a:moveTo>
                    <a:pt x="1611299" y="0"/>
                  </a:moveTo>
                  <a:lnTo>
                    <a:pt x="0" y="0"/>
                  </a:lnTo>
                  <a:lnTo>
                    <a:pt x="0" y="293484"/>
                  </a:lnTo>
                  <a:lnTo>
                    <a:pt x="1758035" y="293484"/>
                  </a:lnTo>
                  <a:lnTo>
                    <a:pt x="1758035" y="146735"/>
                  </a:lnTo>
                  <a:lnTo>
                    <a:pt x="1611299" y="0"/>
                  </a:lnTo>
                  <a:close/>
                </a:path>
              </a:pathLst>
            </a:custGeom>
            <a:solidFill>
              <a:srgbClr val="D86422"/>
            </a:solidFill>
          </p:spPr>
          <p:txBody>
            <a:bodyPr wrap="square" lIns="0" tIns="0" rIns="0" bIns="0" rtlCol="0"/>
            <a:lstStyle/>
            <a:p>
              <a:endParaRPr lang="fr-FR"/>
            </a:p>
          </p:txBody>
        </p:sp>
        <p:sp>
          <p:nvSpPr>
            <p:cNvPr id="16" name="object 16"/>
            <p:cNvSpPr/>
            <p:nvPr/>
          </p:nvSpPr>
          <p:spPr>
            <a:xfrm>
              <a:off x="0" y="7251191"/>
              <a:ext cx="1837944" cy="316992"/>
            </a:xfrm>
            <a:prstGeom prst="rect">
              <a:avLst/>
            </a:prstGeom>
            <a:blipFill>
              <a:blip r:embed="rId19" cstate="email">
                <a:extLst>
                  <a:ext uri="{28A0092B-C50C-407E-A947-70E740481C1C}">
                    <a14:useLocalDpi xmlns:a14="http://schemas.microsoft.com/office/drawing/2010/main"/>
                  </a:ext>
                </a:extLst>
              </a:blip>
              <a:stretch>
                <a:fillRect/>
              </a:stretch>
            </a:blipFill>
          </p:spPr>
          <p:txBody>
            <a:bodyPr wrap="square" lIns="0" tIns="0" rIns="0" bIns="0" rtlCol="0"/>
            <a:lstStyle/>
            <a:p>
              <a:endParaRPr lang="fr-FR"/>
            </a:p>
          </p:txBody>
        </p:sp>
        <p:sp>
          <p:nvSpPr>
            <p:cNvPr id="17" name="object 17"/>
            <p:cNvSpPr/>
            <p:nvPr/>
          </p:nvSpPr>
          <p:spPr>
            <a:xfrm>
              <a:off x="1" y="7277460"/>
              <a:ext cx="1758314" cy="294005"/>
            </a:xfrm>
            <a:custGeom>
              <a:avLst/>
              <a:gdLst/>
              <a:ahLst/>
              <a:cxnLst/>
              <a:rect l="l" t="t" r="r" b="b"/>
              <a:pathLst>
                <a:path w="1758314" h="294004">
                  <a:moveTo>
                    <a:pt x="1611299" y="0"/>
                  </a:moveTo>
                  <a:lnTo>
                    <a:pt x="0" y="0"/>
                  </a:lnTo>
                  <a:lnTo>
                    <a:pt x="0" y="293484"/>
                  </a:lnTo>
                  <a:lnTo>
                    <a:pt x="1758035" y="293484"/>
                  </a:lnTo>
                  <a:lnTo>
                    <a:pt x="1758035" y="146735"/>
                  </a:lnTo>
                  <a:lnTo>
                    <a:pt x="1611299" y="0"/>
                  </a:lnTo>
                  <a:close/>
                </a:path>
              </a:pathLst>
            </a:custGeom>
            <a:solidFill>
              <a:srgbClr val="A24B19"/>
            </a:solidFill>
          </p:spPr>
          <p:txBody>
            <a:bodyPr wrap="square" lIns="0" tIns="0" rIns="0" bIns="0" rtlCol="0"/>
            <a:lstStyle/>
            <a:p>
              <a:endParaRPr lang="fr-FR"/>
            </a:p>
          </p:txBody>
        </p:sp>
      </p:grpSp>
      <p:grpSp>
        <p:nvGrpSpPr>
          <p:cNvPr id="18" name="object 18"/>
          <p:cNvGrpSpPr/>
          <p:nvPr>
            <p:custDataLst>
              <p:tags r:id="rId3"/>
            </p:custDataLst>
          </p:nvPr>
        </p:nvGrpSpPr>
        <p:grpSpPr>
          <a:xfrm>
            <a:off x="6591821" y="1301041"/>
            <a:ext cx="4102100" cy="5266690"/>
            <a:chOff x="6591821" y="1301041"/>
            <a:chExt cx="4102100" cy="5266690"/>
          </a:xfrm>
        </p:grpSpPr>
        <p:sp>
          <p:nvSpPr>
            <p:cNvPr id="19" name="object 19"/>
            <p:cNvSpPr/>
            <p:nvPr/>
          </p:nvSpPr>
          <p:spPr>
            <a:xfrm>
              <a:off x="6591821" y="1301041"/>
              <a:ext cx="4102100" cy="5266690"/>
            </a:xfrm>
            <a:custGeom>
              <a:avLst/>
              <a:gdLst/>
              <a:ahLst/>
              <a:cxnLst/>
              <a:rect l="l" t="t" r="r" b="b"/>
              <a:pathLst>
                <a:path w="4102100" h="5266690">
                  <a:moveTo>
                    <a:pt x="4101579" y="0"/>
                  </a:moveTo>
                  <a:lnTo>
                    <a:pt x="0" y="0"/>
                  </a:lnTo>
                  <a:lnTo>
                    <a:pt x="0" y="5266664"/>
                  </a:lnTo>
                  <a:lnTo>
                    <a:pt x="4101579" y="5266664"/>
                  </a:lnTo>
                  <a:lnTo>
                    <a:pt x="4101579" y="0"/>
                  </a:lnTo>
                  <a:close/>
                </a:path>
              </a:pathLst>
            </a:custGeom>
            <a:solidFill>
              <a:srgbClr val="595959"/>
            </a:solidFill>
          </p:spPr>
          <p:txBody>
            <a:bodyPr wrap="square" lIns="0" tIns="0" rIns="0" bIns="0" rtlCol="0"/>
            <a:lstStyle/>
            <a:p>
              <a:endParaRPr lang="fr-FR"/>
            </a:p>
          </p:txBody>
        </p:sp>
        <p:sp>
          <p:nvSpPr>
            <p:cNvPr id="20" name="object 20"/>
            <p:cNvSpPr/>
            <p:nvPr/>
          </p:nvSpPr>
          <p:spPr>
            <a:xfrm>
              <a:off x="6794500" y="1474217"/>
              <a:ext cx="3740676" cy="1167384"/>
            </a:xfrm>
            <a:custGeom>
              <a:avLst/>
              <a:gdLst/>
              <a:ahLst/>
              <a:cxnLst/>
              <a:rect l="l" t="t" r="r" b="b"/>
              <a:pathLst>
                <a:path w="2684145" h="1171575">
                  <a:moveTo>
                    <a:pt x="0" y="0"/>
                  </a:moveTo>
                  <a:lnTo>
                    <a:pt x="2683981" y="0"/>
                  </a:lnTo>
                  <a:lnTo>
                    <a:pt x="2683981" y="1171390"/>
                  </a:lnTo>
                  <a:lnTo>
                    <a:pt x="0" y="1171390"/>
                  </a:lnTo>
                  <a:lnTo>
                    <a:pt x="0" y="0"/>
                  </a:lnTo>
                  <a:close/>
                </a:path>
              </a:pathLst>
            </a:custGeom>
            <a:ln w="15866">
              <a:solidFill>
                <a:srgbClr val="FFFFFF"/>
              </a:solidFill>
            </a:ln>
          </p:spPr>
          <p:txBody>
            <a:bodyPr wrap="square" lIns="0" tIns="0" rIns="0" bIns="0" rtlCol="0"/>
            <a:lstStyle/>
            <a:p>
              <a:endParaRPr lang="fr-FR" sz="1700" dirty="0"/>
            </a:p>
          </p:txBody>
        </p:sp>
      </p:grpSp>
      <p:sp>
        <p:nvSpPr>
          <p:cNvPr id="21" name="object 21"/>
          <p:cNvSpPr txBox="1">
            <a:spLocks noGrp="1"/>
          </p:cNvSpPr>
          <p:nvPr>
            <p:ph type="title"/>
            <p:custDataLst>
              <p:tags r:id="rId4"/>
            </p:custDataLst>
          </p:nvPr>
        </p:nvSpPr>
        <p:spPr>
          <a:xfrm>
            <a:off x="6794500" y="1491491"/>
            <a:ext cx="3740675" cy="997709"/>
          </a:xfrm>
          <a:prstGeom prst="rect">
            <a:avLst/>
          </a:prstGeom>
        </p:spPr>
        <p:txBody>
          <a:bodyPr vert="horz" wrap="square" lIns="0" tIns="12700" rIns="0" bIns="0" rtlCol="0">
            <a:spAutoFit/>
          </a:bodyPr>
          <a:lstStyle/>
          <a:p>
            <a:pPr marL="100330" marR="5080" indent="-88265" algn="ctr">
              <a:lnSpc>
                <a:spcPct val="100000"/>
              </a:lnSpc>
              <a:spcBef>
                <a:spcPts val="100"/>
              </a:spcBef>
            </a:pPr>
            <a:r>
              <a:rPr lang="fr-FR" sz="3200" dirty="0">
                <a:solidFill>
                  <a:srgbClr val="28BFFF"/>
                </a:solidFill>
              </a:rPr>
              <a:t>Résumé</a:t>
            </a:r>
            <a:r>
              <a:rPr sz="3200" spc="-85" dirty="0">
                <a:solidFill>
                  <a:srgbClr val="28BFFF"/>
                </a:solidFill>
              </a:rPr>
              <a:t> </a:t>
            </a:r>
            <a:r>
              <a:rPr lang="fr-FR" sz="3200" dirty="0"/>
              <a:t>et prochaines étapes</a:t>
            </a:r>
            <a:endParaRPr sz="3200" dirty="0"/>
          </a:p>
        </p:txBody>
      </p:sp>
      <p:sp>
        <p:nvSpPr>
          <p:cNvPr id="22" name="object 22"/>
          <p:cNvSpPr txBox="1"/>
          <p:nvPr>
            <p:custDataLst>
              <p:tags r:id="rId5"/>
            </p:custDataLst>
          </p:nvPr>
        </p:nvSpPr>
        <p:spPr>
          <a:xfrm>
            <a:off x="6950708" y="3082544"/>
            <a:ext cx="3348991" cy="3267561"/>
          </a:xfrm>
          <a:prstGeom prst="rect">
            <a:avLst/>
          </a:prstGeom>
        </p:spPr>
        <p:txBody>
          <a:bodyPr vert="horz" wrap="square" lIns="0" tIns="12700" rIns="0" bIns="0" rtlCol="0">
            <a:spAutoFit/>
          </a:bodyPr>
          <a:lstStyle/>
          <a:p>
            <a:pPr marL="12700">
              <a:lnSpc>
                <a:spcPct val="100000"/>
              </a:lnSpc>
              <a:spcBef>
                <a:spcPts val="100"/>
              </a:spcBef>
            </a:pPr>
            <a:r>
              <a:rPr lang="fr-FR" sz="2100" b="1" spc="-10" dirty="0">
                <a:solidFill>
                  <a:srgbClr val="FFFFFF"/>
                </a:solidFill>
                <a:latin typeface="Calibri"/>
                <a:cs typeface="Calibri"/>
              </a:rPr>
              <a:t>Partie </a:t>
            </a:r>
            <a:r>
              <a:rPr lang="fr-FR" sz="2100" b="1" dirty="0">
                <a:solidFill>
                  <a:srgbClr val="FFFFFF"/>
                </a:solidFill>
                <a:latin typeface="Calibri"/>
                <a:cs typeface="Calibri"/>
              </a:rPr>
              <a:t>II :</a:t>
            </a:r>
            <a:endParaRPr lang="fr-FR" sz="2100" dirty="0">
              <a:latin typeface="Calibri"/>
              <a:cs typeface="Calibri"/>
            </a:endParaRPr>
          </a:p>
          <a:p>
            <a:pPr>
              <a:lnSpc>
                <a:spcPct val="100000"/>
              </a:lnSpc>
              <a:spcBef>
                <a:spcPts val="60"/>
              </a:spcBef>
            </a:pPr>
            <a:endParaRPr lang="fr-FR" sz="2000" dirty="0">
              <a:latin typeface="Calibri"/>
              <a:cs typeface="Calibri"/>
            </a:endParaRPr>
          </a:p>
          <a:p>
            <a:pPr marL="413384" marR="364490" indent="-200660">
              <a:lnSpc>
                <a:spcPct val="89800"/>
              </a:lnSpc>
              <a:buClr>
                <a:srgbClr val="0090D0"/>
              </a:buClr>
              <a:buFont typeface="Arial"/>
              <a:buChar char="•"/>
              <a:tabLst>
                <a:tab pos="414020" algn="l"/>
              </a:tabLst>
            </a:pPr>
            <a:r>
              <a:rPr lang="fr-FR" sz="2100" spc="-5" dirty="0">
                <a:solidFill>
                  <a:srgbClr val="FFFFFF"/>
                </a:solidFill>
                <a:latin typeface="Calibri"/>
                <a:cs typeface="Calibri"/>
              </a:rPr>
              <a:t>Analyse des lacunes : discussion de groupe ciblée pour passer en revue la liste des repères de préparation</a:t>
            </a:r>
            <a:endParaRPr lang="fr-FR" sz="2100" dirty="0">
              <a:latin typeface="Calibri"/>
              <a:cs typeface="Calibri"/>
            </a:endParaRPr>
          </a:p>
          <a:p>
            <a:pPr marL="413384" indent="-201295">
              <a:lnSpc>
                <a:spcPct val="100000"/>
              </a:lnSpc>
              <a:spcBef>
                <a:spcPts val="890"/>
              </a:spcBef>
              <a:buClr>
                <a:srgbClr val="0090D0"/>
              </a:buClr>
              <a:buFont typeface="Arial"/>
              <a:buChar char="•"/>
              <a:tabLst>
                <a:tab pos="414020" algn="l"/>
              </a:tabLst>
            </a:pPr>
            <a:r>
              <a:rPr lang="fr-FR" sz="2100" spc="-5" dirty="0">
                <a:solidFill>
                  <a:srgbClr val="FFFFFF"/>
                </a:solidFill>
                <a:latin typeface="Calibri"/>
                <a:cs typeface="Calibri"/>
              </a:rPr>
              <a:t>Planification des actions</a:t>
            </a:r>
            <a:endParaRPr lang="fr-FR" sz="2100" dirty="0">
              <a:latin typeface="Calibri"/>
              <a:cs typeface="Calibri"/>
            </a:endParaRPr>
          </a:p>
          <a:p>
            <a:pPr marL="413384" marR="5080" indent="-200660">
              <a:lnSpc>
                <a:spcPts val="2300"/>
              </a:lnSpc>
              <a:spcBef>
                <a:spcPts val="1030"/>
              </a:spcBef>
              <a:buClr>
                <a:srgbClr val="0090D0"/>
              </a:buClr>
              <a:buFont typeface="Arial"/>
              <a:buChar char="•"/>
              <a:tabLst>
                <a:tab pos="414020" algn="l"/>
              </a:tabLst>
            </a:pPr>
            <a:r>
              <a:rPr lang="fr-FR" sz="2100" spc="-10" dirty="0">
                <a:solidFill>
                  <a:srgbClr val="FFFFFF"/>
                </a:solidFill>
                <a:latin typeface="Calibri"/>
                <a:cs typeface="Calibri"/>
              </a:rPr>
              <a:t>Formulaire d’évaluation des participants</a:t>
            </a:r>
            <a:endParaRPr lang="fr-FR" sz="2100" dirty="0">
              <a:latin typeface="Calibri"/>
              <a:cs typeface="Calibri"/>
            </a:endParaRPr>
          </a:p>
        </p:txBody>
      </p:sp>
      <p:sp>
        <p:nvSpPr>
          <p:cNvPr id="23" name="object 23"/>
          <p:cNvSpPr/>
          <p:nvPr>
            <p:custDataLst>
              <p:tags r:id="rId6"/>
            </p:custDataLst>
          </p:nvPr>
        </p:nvSpPr>
        <p:spPr>
          <a:xfrm>
            <a:off x="475517" y="1808549"/>
            <a:ext cx="5724115" cy="3952101"/>
          </a:xfrm>
          <a:prstGeom prst="rect">
            <a:avLst/>
          </a:prstGeom>
          <a:blipFill>
            <a:blip r:embed="rId20" cstate="email">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
        <p:nvSpPr>
          <p:cNvPr id="24" name="object 24"/>
          <p:cNvSpPr txBox="1"/>
          <p:nvPr>
            <p:custDataLst>
              <p:tags r:id="rId7"/>
            </p:custDataLst>
          </p:nvPr>
        </p:nvSpPr>
        <p:spPr>
          <a:xfrm>
            <a:off x="9987171" y="7351688"/>
            <a:ext cx="548005" cy="166712"/>
          </a:xfrm>
          <a:prstGeom prst="rect">
            <a:avLst/>
          </a:prstGeom>
        </p:spPr>
        <p:txBody>
          <a:bodyPr vert="horz" wrap="square" lIns="0" tIns="0" rIns="0" bIns="0" rtlCol="0">
            <a:spAutoFit/>
          </a:bodyPr>
          <a:lstStyle/>
          <a:p>
            <a:pPr marL="12700">
              <a:lnSpc>
                <a:spcPts val="1315"/>
              </a:lnSpc>
            </a:pPr>
            <a:r>
              <a:rPr lang="fr-FR" sz="1100" b="1" spc="-25" dirty="0">
                <a:solidFill>
                  <a:srgbClr val="FFFFFF"/>
                </a:solidFill>
                <a:latin typeface="Arial"/>
                <a:cs typeface="Arial"/>
              </a:rPr>
              <a:t>page</a:t>
            </a:r>
            <a:r>
              <a:rPr lang="fr-FR" sz="1100" b="1" spc="-95" dirty="0">
                <a:solidFill>
                  <a:srgbClr val="FFFFFF"/>
                </a:solidFill>
                <a:latin typeface="Arial"/>
                <a:cs typeface="Arial"/>
              </a:rPr>
              <a:t> </a:t>
            </a:r>
            <a:fld id="{81D60167-4931-47E6-BA6A-407CBD079E47}" type="slidenum">
              <a:rPr lang="fr-FR" sz="1100" b="1">
                <a:solidFill>
                  <a:srgbClr val="FFFFFF"/>
                </a:solidFill>
                <a:latin typeface="Arial"/>
                <a:cs typeface="Arial"/>
              </a:rPr>
              <a:t>27</a:t>
            </a:fld>
            <a:endParaRPr lang="fr-FR" sz="1100" dirty="0">
              <a:latin typeface="Arial"/>
              <a:cs typeface="Arial"/>
            </a:endParaRPr>
          </a:p>
        </p:txBody>
      </p:sp>
      <p:sp>
        <p:nvSpPr>
          <p:cNvPr id="25" name="object 25"/>
          <p:cNvSpPr txBox="1"/>
          <p:nvPr>
            <p:custDataLst>
              <p:tags r:id="rId8"/>
            </p:custDataLst>
          </p:nvPr>
        </p:nvSpPr>
        <p:spPr>
          <a:xfrm>
            <a:off x="76572" y="7351688"/>
            <a:ext cx="1873767" cy="166712"/>
          </a:xfrm>
          <a:prstGeom prst="rect">
            <a:avLst/>
          </a:prstGeom>
        </p:spPr>
        <p:txBody>
          <a:bodyPr vert="horz" wrap="square" lIns="0" tIns="0" rIns="0" bIns="0" rtlCol="0">
            <a:spAutoFit/>
          </a:bodyPr>
          <a:lstStyle/>
          <a:p>
            <a:pPr marL="12700">
              <a:lnSpc>
                <a:spcPts val="1315"/>
              </a:lnSpc>
            </a:pPr>
            <a:r>
              <a:rPr lang="fr-FR" sz="1100" b="1" spc="-30" dirty="0">
                <a:solidFill>
                  <a:srgbClr val="FFFFFF"/>
                </a:solidFill>
                <a:latin typeface="Arial"/>
                <a:cs typeface="Arial"/>
              </a:rPr>
              <a:t>EXERCICE DE SIMULATION</a:t>
            </a:r>
            <a:endParaRPr lang="fr-FR" sz="1100" dirty="0">
              <a:latin typeface="Arial"/>
              <a:cs typeface="Arial"/>
            </a:endParaRPr>
          </a:p>
        </p:txBody>
      </p:sp>
      <p:sp>
        <p:nvSpPr>
          <p:cNvPr id="26" name="object 26"/>
          <p:cNvSpPr txBox="1"/>
          <p:nvPr>
            <p:custDataLst>
              <p:tags r:id="rId9"/>
            </p:custDataLst>
          </p:nvPr>
        </p:nvSpPr>
        <p:spPr>
          <a:xfrm>
            <a:off x="2092723" y="7351688"/>
            <a:ext cx="2459290" cy="166712"/>
          </a:xfrm>
          <a:prstGeom prst="rect">
            <a:avLst/>
          </a:prstGeom>
        </p:spPr>
        <p:txBody>
          <a:bodyPr vert="horz" wrap="square" lIns="0" tIns="0" rIns="0" bIns="0" rtlCol="0">
            <a:spAutoFit/>
          </a:bodyPr>
          <a:lstStyle/>
          <a:p>
            <a:pPr marL="12700">
              <a:lnSpc>
                <a:spcPts val="1315"/>
              </a:lnSpc>
            </a:pPr>
            <a:r>
              <a:rPr lang="fr-FR" sz="1100" b="1" spc="-30" dirty="0">
                <a:solidFill>
                  <a:srgbClr val="FFFFFF"/>
                </a:solidFill>
                <a:latin typeface="Arial"/>
                <a:cs typeface="Arial"/>
              </a:rPr>
              <a:t>NOUVEAU </a:t>
            </a:r>
            <a:r>
              <a:rPr lang="fr-FR" sz="1100" b="1" spc="-35" dirty="0">
                <a:solidFill>
                  <a:srgbClr val="FFFFFF"/>
                </a:solidFill>
                <a:latin typeface="Arial"/>
                <a:cs typeface="Arial"/>
              </a:rPr>
              <a:t>CORONAVIRUS</a:t>
            </a:r>
            <a:r>
              <a:rPr lang="fr-FR" sz="1100" b="1" spc="-90" dirty="0">
                <a:solidFill>
                  <a:srgbClr val="FFFFFF"/>
                </a:solidFill>
                <a:latin typeface="Arial"/>
                <a:cs typeface="Arial"/>
              </a:rPr>
              <a:t> </a:t>
            </a:r>
            <a:r>
              <a:rPr lang="fr-FR" sz="1100" b="1" spc="-30" dirty="0">
                <a:solidFill>
                  <a:srgbClr val="FFFFFF"/>
                </a:solidFill>
                <a:latin typeface="Arial"/>
                <a:cs typeface="Arial"/>
              </a:rPr>
              <a:t>(COVID-19)</a:t>
            </a:r>
            <a:endParaRPr lang="fr-FR" sz="1100" dirty="0">
              <a:latin typeface="Arial"/>
              <a:cs typeface="Arial"/>
            </a:endParaRPr>
          </a:p>
        </p:txBody>
      </p:sp>
      <p:sp>
        <p:nvSpPr>
          <p:cNvPr id="27" name="object 27"/>
          <p:cNvSpPr txBox="1"/>
          <p:nvPr>
            <p:custDataLst>
              <p:tags r:id="rId10"/>
            </p:custDataLst>
          </p:nvPr>
        </p:nvSpPr>
        <p:spPr>
          <a:xfrm>
            <a:off x="4887003" y="7343622"/>
            <a:ext cx="1200150" cy="166712"/>
          </a:xfrm>
          <a:prstGeom prst="rect">
            <a:avLst/>
          </a:prstGeom>
        </p:spPr>
        <p:txBody>
          <a:bodyPr vert="horz" wrap="square" lIns="0" tIns="0" rIns="0" bIns="0" rtlCol="0">
            <a:spAutoFit/>
          </a:bodyPr>
          <a:lstStyle/>
          <a:p>
            <a:pPr marL="12700">
              <a:lnSpc>
                <a:spcPts val="1315"/>
              </a:lnSpc>
            </a:pPr>
            <a:r>
              <a:rPr lang="fr-FR" sz="1100" b="1" spc="-15" dirty="0">
                <a:solidFill>
                  <a:srgbClr val="FFFFFF"/>
                </a:solidFill>
                <a:latin typeface="Arial"/>
                <a:cs typeface="Arial"/>
              </a:rPr>
              <a:t>25 </a:t>
            </a:r>
            <a:r>
              <a:rPr lang="fr-FR" sz="1100" b="1" spc="-30" dirty="0">
                <a:solidFill>
                  <a:srgbClr val="FFFFFF"/>
                </a:solidFill>
                <a:latin typeface="Arial"/>
                <a:cs typeface="Arial"/>
              </a:rPr>
              <a:t>novembre</a:t>
            </a:r>
            <a:r>
              <a:rPr lang="fr-FR" sz="1100" b="1" spc="-135" dirty="0">
                <a:solidFill>
                  <a:srgbClr val="FFFFFF"/>
                </a:solidFill>
                <a:latin typeface="Arial"/>
                <a:cs typeface="Arial"/>
              </a:rPr>
              <a:t> </a:t>
            </a:r>
            <a:r>
              <a:rPr lang="fr-FR" sz="1100" b="1" spc="-25" dirty="0">
                <a:solidFill>
                  <a:srgbClr val="FFFFFF"/>
                </a:solidFill>
                <a:latin typeface="Arial"/>
                <a:cs typeface="Arial"/>
              </a:rPr>
              <a:t>2020</a:t>
            </a:r>
            <a:endParaRPr lang="fr-FR" sz="1100" dirty="0">
              <a:latin typeface="Arial"/>
              <a:cs typeface="Arial"/>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custDataLst>
              <p:tags r:id="rId1"/>
            </p:custDataLst>
          </p:nvPr>
        </p:nvSpPr>
        <p:spPr>
          <a:xfrm>
            <a:off x="0" y="0"/>
            <a:ext cx="10693400" cy="674370"/>
          </a:xfrm>
          <a:custGeom>
            <a:avLst/>
            <a:gdLst/>
            <a:ahLst/>
            <a:cxnLst/>
            <a:rect l="l" t="t" r="r" b="b"/>
            <a:pathLst>
              <a:path w="10693400" h="674370">
                <a:moveTo>
                  <a:pt x="10693400" y="0"/>
                </a:moveTo>
                <a:lnTo>
                  <a:pt x="0" y="0"/>
                </a:lnTo>
                <a:lnTo>
                  <a:pt x="0" y="674253"/>
                </a:lnTo>
                <a:lnTo>
                  <a:pt x="10693400" y="674253"/>
                </a:lnTo>
                <a:lnTo>
                  <a:pt x="10693400" y="0"/>
                </a:lnTo>
                <a:close/>
              </a:path>
            </a:pathLst>
          </a:custGeom>
          <a:solidFill>
            <a:srgbClr val="008FCE"/>
          </a:solidFill>
        </p:spPr>
        <p:txBody>
          <a:bodyPr wrap="square" lIns="0" tIns="0" rIns="0" bIns="0" rtlCol="0"/>
          <a:lstStyle/>
          <a:p>
            <a:endParaRPr lang="fr-FR" sz="2400"/>
          </a:p>
        </p:txBody>
      </p:sp>
      <p:grpSp>
        <p:nvGrpSpPr>
          <p:cNvPr id="3" name="object 3"/>
          <p:cNvGrpSpPr/>
          <p:nvPr>
            <p:custDataLst>
              <p:tags r:id="rId2"/>
            </p:custDataLst>
          </p:nvPr>
        </p:nvGrpSpPr>
        <p:grpSpPr>
          <a:xfrm>
            <a:off x="0" y="7251191"/>
            <a:ext cx="10693400" cy="320040"/>
            <a:chOff x="0" y="7251191"/>
            <a:chExt cx="10693400" cy="320040"/>
          </a:xfrm>
        </p:grpSpPr>
        <p:sp>
          <p:nvSpPr>
            <p:cNvPr id="4" name="object 4"/>
            <p:cNvSpPr/>
            <p:nvPr/>
          </p:nvSpPr>
          <p:spPr>
            <a:xfrm>
              <a:off x="0" y="7257287"/>
              <a:ext cx="10692384" cy="310896"/>
            </a:xfrm>
            <a:prstGeom prst="rect">
              <a:avLst/>
            </a:prstGeom>
            <a:blipFill>
              <a:blip r:embed="rId12" cstate="email">
                <a:extLst>
                  <a:ext uri="{28A0092B-C50C-407E-A947-70E740481C1C}">
                    <a14:useLocalDpi xmlns:a14="http://schemas.microsoft.com/office/drawing/2010/main"/>
                  </a:ext>
                </a:extLst>
              </a:blip>
              <a:stretch>
                <a:fillRect/>
              </a:stretch>
            </a:blipFill>
          </p:spPr>
          <p:txBody>
            <a:bodyPr wrap="square" lIns="0" tIns="0" rIns="0" bIns="0" rtlCol="0"/>
            <a:lstStyle/>
            <a:p>
              <a:endParaRPr lang="fr-FR"/>
            </a:p>
          </p:txBody>
        </p:sp>
        <p:sp>
          <p:nvSpPr>
            <p:cNvPr id="5" name="object 5"/>
            <p:cNvSpPr/>
            <p:nvPr/>
          </p:nvSpPr>
          <p:spPr>
            <a:xfrm>
              <a:off x="5312" y="7284139"/>
              <a:ext cx="10688320" cy="285115"/>
            </a:xfrm>
            <a:custGeom>
              <a:avLst/>
              <a:gdLst/>
              <a:ahLst/>
              <a:cxnLst/>
              <a:rect l="l" t="t" r="r" b="b"/>
              <a:pathLst>
                <a:path w="10688320" h="285115">
                  <a:moveTo>
                    <a:pt x="0" y="0"/>
                  </a:moveTo>
                  <a:lnTo>
                    <a:pt x="10688087" y="0"/>
                  </a:lnTo>
                  <a:lnTo>
                    <a:pt x="10688087" y="285060"/>
                  </a:lnTo>
                  <a:lnTo>
                    <a:pt x="0" y="285060"/>
                  </a:lnTo>
                  <a:lnTo>
                    <a:pt x="0" y="0"/>
                  </a:lnTo>
                  <a:close/>
                </a:path>
              </a:pathLst>
            </a:custGeom>
            <a:solidFill>
              <a:srgbClr val="595959"/>
            </a:solidFill>
          </p:spPr>
          <p:txBody>
            <a:bodyPr wrap="square" lIns="0" tIns="0" rIns="0" bIns="0" rtlCol="0"/>
            <a:lstStyle/>
            <a:p>
              <a:endParaRPr lang="fr-FR"/>
            </a:p>
          </p:txBody>
        </p:sp>
        <p:sp>
          <p:nvSpPr>
            <p:cNvPr id="6" name="object 6"/>
            <p:cNvSpPr/>
            <p:nvPr/>
          </p:nvSpPr>
          <p:spPr>
            <a:xfrm>
              <a:off x="2688335" y="7257287"/>
              <a:ext cx="3691128" cy="310896"/>
            </a:xfrm>
            <a:prstGeom prst="rect">
              <a:avLst/>
            </a:prstGeom>
            <a:blipFill>
              <a:blip r:embed="rId13" cstate="email">
                <a:extLst>
                  <a:ext uri="{28A0092B-C50C-407E-A947-70E740481C1C}">
                    <a14:useLocalDpi xmlns:a14="http://schemas.microsoft.com/office/drawing/2010/main"/>
                  </a:ext>
                </a:extLst>
              </a:blip>
              <a:stretch>
                <a:fillRect/>
              </a:stretch>
            </a:blipFill>
          </p:spPr>
          <p:txBody>
            <a:bodyPr wrap="square" lIns="0" tIns="0" rIns="0" bIns="0" rtlCol="0"/>
            <a:lstStyle/>
            <a:p>
              <a:endParaRPr lang="fr-FR"/>
            </a:p>
          </p:txBody>
        </p:sp>
        <p:sp>
          <p:nvSpPr>
            <p:cNvPr id="7" name="object 7"/>
            <p:cNvSpPr/>
            <p:nvPr/>
          </p:nvSpPr>
          <p:spPr>
            <a:xfrm>
              <a:off x="2713681" y="7284139"/>
              <a:ext cx="3585845" cy="274320"/>
            </a:xfrm>
            <a:custGeom>
              <a:avLst/>
              <a:gdLst/>
              <a:ahLst/>
              <a:cxnLst/>
              <a:rect l="l" t="t" r="r" b="b"/>
              <a:pathLst>
                <a:path w="3585845" h="274320">
                  <a:moveTo>
                    <a:pt x="3448430" y="0"/>
                  </a:moveTo>
                  <a:lnTo>
                    <a:pt x="0" y="0"/>
                  </a:lnTo>
                  <a:lnTo>
                    <a:pt x="0" y="274142"/>
                  </a:lnTo>
                  <a:lnTo>
                    <a:pt x="3585502" y="274142"/>
                  </a:lnTo>
                  <a:lnTo>
                    <a:pt x="3585502" y="137071"/>
                  </a:lnTo>
                  <a:lnTo>
                    <a:pt x="3448430" y="0"/>
                  </a:lnTo>
                  <a:close/>
                </a:path>
              </a:pathLst>
            </a:custGeom>
            <a:solidFill>
              <a:srgbClr val="49C7FF"/>
            </a:solidFill>
          </p:spPr>
          <p:txBody>
            <a:bodyPr wrap="square" lIns="0" tIns="0" rIns="0" bIns="0" rtlCol="0"/>
            <a:lstStyle/>
            <a:p>
              <a:endParaRPr lang="fr-FR"/>
            </a:p>
          </p:txBody>
        </p:sp>
        <p:sp>
          <p:nvSpPr>
            <p:cNvPr id="8" name="object 8"/>
            <p:cNvSpPr/>
            <p:nvPr/>
          </p:nvSpPr>
          <p:spPr>
            <a:xfrm>
              <a:off x="2508504" y="7257287"/>
              <a:ext cx="3691128" cy="310896"/>
            </a:xfrm>
            <a:prstGeom prst="rect">
              <a:avLst/>
            </a:prstGeom>
            <a:blipFill>
              <a:blip r:embed="rId14" cstate="email">
                <a:extLst>
                  <a:ext uri="{28A0092B-C50C-407E-A947-70E740481C1C}">
                    <a14:useLocalDpi xmlns:a14="http://schemas.microsoft.com/office/drawing/2010/main"/>
                  </a:ext>
                </a:extLst>
              </a:blip>
              <a:stretch>
                <a:fillRect/>
              </a:stretch>
            </a:blipFill>
          </p:spPr>
          <p:txBody>
            <a:bodyPr wrap="square" lIns="0" tIns="0" rIns="0" bIns="0" rtlCol="0"/>
            <a:lstStyle/>
            <a:p>
              <a:endParaRPr lang="fr-FR"/>
            </a:p>
          </p:txBody>
        </p:sp>
        <p:sp>
          <p:nvSpPr>
            <p:cNvPr id="9" name="object 9"/>
            <p:cNvSpPr/>
            <p:nvPr/>
          </p:nvSpPr>
          <p:spPr>
            <a:xfrm>
              <a:off x="2535058" y="7284139"/>
              <a:ext cx="3585845" cy="274320"/>
            </a:xfrm>
            <a:custGeom>
              <a:avLst/>
              <a:gdLst/>
              <a:ahLst/>
              <a:cxnLst/>
              <a:rect l="l" t="t" r="r" b="b"/>
              <a:pathLst>
                <a:path w="3585845" h="274320">
                  <a:moveTo>
                    <a:pt x="3448430" y="0"/>
                  </a:moveTo>
                  <a:lnTo>
                    <a:pt x="0" y="0"/>
                  </a:lnTo>
                  <a:lnTo>
                    <a:pt x="0" y="274142"/>
                  </a:lnTo>
                  <a:lnTo>
                    <a:pt x="3585502" y="274142"/>
                  </a:lnTo>
                  <a:lnTo>
                    <a:pt x="3585502" y="137071"/>
                  </a:lnTo>
                  <a:lnTo>
                    <a:pt x="3448430" y="0"/>
                  </a:lnTo>
                  <a:close/>
                </a:path>
              </a:pathLst>
            </a:custGeom>
            <a:solidFill>
              <a:srgbClr val="008FCE"/>
            </a:solidFill>
          </p:spPr>
          <p:txBody>
            <a:bodyPr wrap="square" lIns="0" tIns="0" rIns="0" bIns="0" rtlCol="0"/>
            <a:lstStyle/>
            <a:p>
              <a:endParaRPr lang="fr-FR"/>
            </a:p>
          </p:txBody>
        </p:sp>
        <p:sp>
          <p:nvSpPr>
            <p:cNvPr id="10" name="object 10"/>
            <p:cNvSpPr/>
            <p:nvPr/>
          </p:nvSpPr>
          <p:spPr>
            <a:xfrm>
              <a:off x="1054608" y="7251191"/>
              <a:ext cx="3770376" cy="316992"/>
            </a:xfrm>
            <a:prstGeom prst="rect">
              <a:avLst/>
            </a:prstGeom>
            <a:blipFill>
              <a:blip r:embed="rId15" cstate="email">
                <a:extLst>
                  <a:ext uri="{28A0092B-C50C-407E-A947-70E740481C1C}">
                    <a14:useLocalDpi xmlns:a14="http://schemas.microsoft.com/office/drawing/2010/main"/>
                  </a:ext>
                </a:extLst>
              </a:blip>
              <a:stretch>
                <a:fillRect/>
              </a:stretch>
            </a:blipFill>
          </p:spPr>
          <p:txBody>
            <a:bodyPr wrap="square" lIns="0" tIns="0" rIns="0" bIns="0" rtlCol="0"/>
            <a:lstStyle/>
            <a:p>
              <a:endParaRPr lang="fr-FR"/>
            </a:p>
          </p:txBody>
        </p:sp>
        <p:sp>
          <p:nvSpPr>
            <p:cNvPr id="11" name="object 11"/>
            <p:cNvSpPr/>
            <p:nvPr/>
          </p:nvSpPr>
          <p:spPr>
            <a:xfrm>
              <a:off x="1081186" y="7277460"/>
              <a:ext cx="3664585" cy="285115"/>
            </a:xfrm>
            <a:custGeom>
              <a:avLst/>
              <a:gdLst/>
              <a:ahLst/>
              <a:cxnLst/>
              <a:rect l="l" t="t" r="r" b="b"/>
              <a:pathLst>
                <a:path w="3664585" h="285115">
                  <a:moveTo>
                    <a:pt x="3521811" y="0"/>
                  </a:moveTo>
                  <a:lnTo>
                    <a:pt x="0" y="0"/>
                  </a:lnTo>
                  <a:lnTo>
                    <a:pt x="0" y="285076"/>
                  </a:lnTo>
                  <a:lnTo>
                    <a:pt x="3664343" y="285076"/>
                  </a:lnTo>
                  <a:lnTo>
                    <a:pt x="3664343" y="142544"/>
                  </a:lnTo>
                  <a:lnTo>
                    <a:pt x="3521811" y="0"/>
                  </a:lnTo>
                  <a:close/>
                </a:path>
              </a:pathLst>
            </a:custGeom>
            <a:solidFill>
              <a:srgbClr val="006A97"/>
            </a:solidFill>
          </p:spPr>
          <p:txBody>
            <a:bodyPr wrap="square" lIns="0" tIns="0" rIns="0" bIns="0" rtlCol="0"/>
            <a:lstStyle/>
            <a:p>
              <a:endParaRPr lang="fr-FR"/>
            </a:p>
          </p:txBody>
        </p:sp>
        <p:sp>
          <p:nvSpPr>
            <p:cNvPr id="12" name="object 12"/>
            <p:cNvSpPr/>
            <p:nvPr/>
          </p:nvSpPr>
          <p:spPr>
            <a:xfrm>
              <a:off x="862583" y="7251191"/>
              <a:ext cx="3767328" cy="316992"/>
            </a:xfrm>
            <a:prstGeom prst="rect">
              <a:avLst/>
            </a:prstGeom>
            <a:blipFill>
              <a:blip r:embed="rId16" cstate="email">
                <a:extLst>
                  <a:ext uri="{28A0092B-C50C-407E-A947-70E740481C1C}">
                    <a14:useLocalDpi xmlns:a14="http://schemas.microsoft.com/office/drawing/2010/main"/>
                  </a:ext>
                </a:extLst>
              </a:blip>
              <a:stretch>
                <a:fillRect/>
              </a:stretch>
            </a:blipFill>
          </p:spPr>
          <p:txBody>
            <a:bodyPr wrap="square" lIns="0" tIns="0" rIns="0" bIns="0" rtlCol="0"/>
            <a:lstStyle/>
            <a:p>
              <a:endParaRPr lang="fr-FR"/>
            </a:p>
          </p:txBody>
        </p:sp>
        <p:sp>
          <p:nvSpPr>
            <p:cNvPr id="13" name="object 13"/>
            <p:cNvSpPr/>
            <p:nvPr/>
          </p:nvSpPr>
          <p:spPr>
            <a:xfrm>
              <a:off x="887428" y="7277461"/>
              <a:ext cx="3664585" cy="274955"/>
            </a:xfrm>
            <a:custGeom>
              <a:avLst/>
              <a:gdLst/>
              <a:ahLst/>
              <a:cxnLst/>
              <a:rect l="l" t="t" r="r" b="b"/>
              <a:pathLst>
                <a:path w="3664585" h="274954">
                  <a:moveTo>
                    <a:pt x="3527120" y="0"/>
                  </a:moveTo>
                  <a:lnTo>
                    <a:pt x="0" y="0"/>
                  </a:lnTo>
                  <a:lnTo>
                    <a:pt x="0" y="274459"/>
                  </a:lnTo>
                  <a:lnTo>
                    <a:pt x="3664343" y="274459"/>
                  </a:lnTo>
                  <a:lnTo>
                    <a:pt x="3664343" y="137223"/>
                  </a:lnTo>
                  <a:lnTo>
                    <a:pt x="3527120" y="0"/>
                  </a:lnTo>
                  <a:close/>
                </a:path>
              </a:pathLst>
            </a:custGeom>
            <a:solidFill>
              <a:srgbClr val="005D85"/>
            </a:solidFill>
          </p:spPr>
          <p:txBody>
            <a:bodyPr wrap="square" lIns="0" tIns="0" rIns="0" bIns="0" rtlCol="0"/>
            <a:lstStyle/>
            <a:p>
              <a:endParaRPr lang="fr-FR"/>
            </a:p>
          </p:txBody>
        </p:sp>
        <p:sp>
          <p:nvSpPr>
            <p:cNvPr id="14" name="object 14"/>
            <p:cNvSpPr/>
            <p:nvPr/>
          </p:nvSpPr>
          <p:spPr>
            <a:xfrm>
              <a:off x="155447" y="7251191"/>
              <a:ext cx="1862327" cy="316992"/>
            </a:xfrm>
            <a:prstGeom prst="rect">
              <a:avLst/>
            </a:prstGeom>
            <a:blipFill>
              <a:blip r:embed="rId17" cstate="email">
                <a:extLst>
                  <a:ext uri="{28A0092B-C50C-407E-A947-70E740481C1C}">
                    <a14:useLocalDpi xmlns:a14="http://schemas.microsoft.com/office/drawing/2010/main"/>
                  </a:ext>
                </a:extLst>
              </a:blip>
              <a:stretch>
                <a:fillRect/>
              </a:stretch>
            </a:blipFill>
          </p:spPr>
          <p:txBody>
            <a:bodyPr wrap="square" lIns="0" tIns="0" rIns="0" bIns="0" rtlCol="0"/>
            <a:lstStyle/>
            <a:p>
              <a:endParaRPr lang="fr-FR"/>
            </a:p>
          </p:txBody>
        </p:sp>
        <p:sp>
          <p:nvSpPr>
            <p:cNvPr id="15" name="object 15"/>
            <p:cNvSpPr/>
            <p:nvPr/>
          </p:nvSpPr>
          <p:spPr>
            <a:xfrm>
              <a:off x="180141" y="7277460"/>
              <a:ext cx="1758314" cy="294005"/>
            </a:xfrm>
            <a:custGeom>
              <a:avLst/>
              <a:gdLst/>
              <a:ahLst/>
              <a:cxnLst/>
              <a:rect l="l" t="t" r="r" b="b"/>
              <a:pathLst>
                <a:path w="1758314" h="294004">
                  <a:moveTo>
                    <a:pt x="1611299" y="0"/>
                  </a:moveTo>
                  <a:lnTo>
                    <a:pt x="0" y="0"/>
                  </a:lnTo>
                  <a:lnTo>
                    <a:pt x="0" y="293484"/>
                  </a:lnTo>
                  <a:lnTo>
                    <a:pt x="1758035" y="293484"/>
                  </a:lnTo>
                  <a:lnTo>
                    <a:pt x="1758035" y="146735"/>
                  </a:lnTo>
                  <a:lnTo>
                    <a:pt x="1611299" y="0"/>
                  </a:lnTo>
                  <a:close/>
                </a:path>
              </a:pathLst>
            </a:custGeom>
            <a:solidFill>
              <a:srgbClr val="D86422"/>
            </a:solidFill>
          </p:spPr>
          <p:txBody>
            <a:bodyPr wrap="square" lIns="0" tIns="0" rIns="0" bIns="0" rtlCol="0"/>
            <a:lstStyle/>
            <a:p>
              <a:endParaRPr lang="fr-FR"/>
            </a:p>
          </p:txBody>
        </p:sp>
        <p:sp>
          <p:nvSpPr>
            <p:cNvPr id="16" name="object 16"/>
            <p:cNvSpPr/>
            <p:nvPr/>
          </p:nvSpPr>
          <p:spPr>
            <a:xfrm>
              <a:off x="0" y="7251191"/>
              <a:ext cx="1837944" cy="316992"/>
            </a:xfrm>
            <a:prstGeom prst="rect">
              <a:avLst/>
            </a:prstGeom>
            <a:blipFill>
              <a:blip r:embed="rId18" cstate="email">
                <a:extLst>
                  <a:ext uri="{28A0092B-C50C-407E-A947-70E740481C1C}">
                    <a14:useLocalDpi xmlns:a14="http://schemas.microsoft.com/office/drawing/2010/main"/>
                  </a:ext>
                </a:extLst>
              </a:blip>
              <a:stretch>
                <a:fillRect/>
              </a:stretch>
            </a:blipFill>
          </p:spPr>
          <p:txBody>
            <a:bodyPr wrap="square" lIns="0" tIns="0" rIns="0" bIns="0" rtlCol="0"/>
            <a:lstStyle/>
            <a:p>
              <a:endParaRPr lang="fr-FR"/>
            </a:p>
          </p:txBody>
        </p:sp>
        <p:sp>
          <p:nvSpPr>
            <p:cNvPr id="17" name="object 17"/>
            <p:cNvSpPr/>
            <p:nvPr/>
          </p:nvSpPr>
          <p:spPr>
            <a:xfrm>
              <a:off x="1" y="7277460"/>
              <a:ext cx="1758314" cy="294005"/>
            </a:xfrm>
            <a:custGeom>
              <a:avLst/>
              <a:gdLst/>
              <a:ahLst/>
              <a:cxnLst/>
              <a:rect l="l" t="t" r="r" b="b"/>
              <a:pathLst>
                <a:path w="1758314" h="294004">
                  <a:moveTo>
                    <a:pt x="1611299" y="0"/>
                  </a:moveTo>
                  <a:lnTo>
                    <a:pt x="0" y="0"/>
                  </a:lnTo>
                  <a:lnTo>
                    <a:pt x="0" y="293484"/>
                  </a:lnTo>
                  <a:lnTo>
                    <a:pt x="1758035" y="293484"/>
                  </a:lnTo>
                  <a:lnTo>
                    <a:pt x="1758035" y="146735"/>
                  </a:lnTo>
                  <a:lnTo>
                    <a:pt x="1611299" y="0"/>
                  </a:lnTo>
                  <a:close/>
                </a:path>
              </a:pathLst>
            </a:custGeom>
            <a:solidFill>
              <a:srgbClr val="A24B19"/>
            </a:solidFill>
          </p:spPr>
          <p:txBody>
            <a:bodyPr wrap="square" lIns="0" tIns="0" rIns="0" bIns="0" rtlCol="0"/>
            <a:lstStyle/>
            <a:p>
              <a:endParaRPr lang="fr-FR"/>
            </a:p>
          </p:txBody>
        </p:sp>
      </p:grpSp>
      <p:sp>
        <p:nvSpPr>
          <p:cNvPr id="18" name="object 18"/>
          <p:cNvSpPr txBox="1">
            <a:spLocks noGrp="1"/>
          </p:cNvSpPr>
          <p:nvPr>
            <p:ph type="title"/>
            <p:custDataLst>
              <p:tags r:id="rId3"/>
            </p:custDataLst>
          </p:nvPr>
        </p:nvSpPr>
        <p:spPr>
          <a:xfrm>
            <a:off x="0" y="50800"/>
            <a:ext cx="10692383" cy="566822"/>
          </a:xfrm>
          <a:prstGeom prst="rect">
            <a:avLst/>
          </a:prstGeom>
        </p:spPr>
        <p:txBody>
          <a:bodyPr vert="horz" wrap="square" lIns="0" tIns="12700" rIns="0" bIns="0" rtlCol="0">
            <a:spAutoFit/>
          </a:bodyPr>
          <a:lstStyle/>
          <a:p>
            <a:pPr marL="12700">
              <a:lnSpc>
                <a:spcPct val="100000"/>
              </a:lnSpc>
              <a:spcBef>
                <a:spcPts val="100"/>
              </a:spcBef>
            </a:pPr>
            <a:r>
              <a:rPr lang="fr-FR" sz="3600" dirty="0"/>
              <a:t>Plan stratégique contre la COVID-19</a:t>
            </a:r>
          </a:p>
        </p:txBody>
      </p:sp>
      <p:sp>
        <p:nvSpPr>
          <p:cNvPr id="19" name="object 19"/>
          <p:cNvSpPr txBox="1"/>
          <p:nvPr>
            <p:custDataLst>
              <p:tags r:id="rId4"/>
            </p:custDataLst>
          </p:nvPr>
        </p:nvSpPr>
        <p:spPr>
          <a:xfrm>
            <a:off x="317500" y="1067453"/>
            <a:ext cx="6840061" cy="5112297"/>
          </a:xfrm>
          <a:prstGeom prst="rect">
            <a:avLst/>
          </a:prstGeom>
        </p:spPr>
        <p:txBody>
          <a:bodyPr vert="horz" wrap="square" lIns="0" tIns="8890" rIns="0" bIns="0" rtlCol="0">
            <a:spAutoFit/>
          </a:bodyPr>
          <a:lstStyle/>
          <a:p>
            <a:pPr marL="212725" marR="5080" indent="-200660">
              <a:lnSpc>
                <a:spcPct val="101200"/>
              </a:lnSpc>
              <a:spcBef>
                <a:spcPts val="70"/>
              </a:spcBef>
              <a:buChar char="•"/>
              <a:tabLst>
                <a:tab pos="213360" algn="l"/>
              </a:tabLst>
            </a:pPr>
            <a:r>
              <a:rPr lang="fr-FR" sz="2100" dirty="0">
                <a:latin typeface="Arial"/>
                <a:cs typeface="Arial"/>
              </a:rPr>
              <a:t>Le </a:t>
            </a:r>
            <a:r>
              <a:rPr lang="fr-FR" sz="2100" dirty="0">
                <a:latin typeface="Arial"/>
                <a:cs typeface="Arial"/>
                <a:hlinkClick r:id="rId19"/>
              </a:rPr>
              <a:t>« Plan stratégique de préparation et de riposte contre la COVID-19 »</a:t>
            </a:r>
            <a:r>
              <a:rPr lang="fr-FR" sz="2100" dirty="0">
                <a:latin typeface="Arial"/>
                <a:cs typeface="Arial"/>
              </a:rPr>
              <a:t> (en anglais) répertorie les mesures à prendre à l’échelle du pays pour endiguer le virus en passant en revue les capacités existantes en matière de détection et de réponse. Il sera mis à jour en fonction de l’évolution de la situation épidémiologique, le cas échéant.</a:t>
            </a:r>
          </a:p>
          <a:p>
            <a:pPr marL="213360" marR="911225" indent="-200660">
              <a:lnSpc>
                <a:spcPts val="2500"/>
              </a:lnSpc>
              <a:spcBef>
                <a:spcPts val="985"/>
              </a:spcBef>
              <a:buFont typeface="Arial"/>
              <a:buChar char="•"/>
              <a:tabLst>
                <a:tab pos="213995" algn="l"/>
              </a:tabLst>
            </a:pPr>
            <a:r>
              <a:rPr lang="fr-FR" sz="2100" b="1" dirty="0">
                <a:latin typeface="Arial" panose="020B0604020202020204" pitchFamily="34" charset="0"/>
                <a:cs typeface="Arial" panose="020B0604020202020204" pitchFamily="34" charset="0"/>
              </a:rPr>
              <a:t>Cela permettra l'amélioration ciblée de capacités spécifiques</a:t>
            </a:r>
            <a:r>
              <a:rPr lang="en-US" sz="2100" b="1" dirty="0">
                <a:latin typeface="Arial" panose="020B0604020202020204" pitchFamily="34" charset="0"/>
                <a:cs typeface="Arial" panose="020B0604020202020204" pitchFamily="34" charset="0"/>
              </a:rPr>
              <a:t>.</a:t>
            </a:r>
            <a:endParaRPr lang="fr-FR" sz="2100" dirty="0">
              <a:latin typeface="Arial" panose="020B0604020202020204" pitchFamily="34" charset="0"/>
              <a:cs typeface="Arial" panose="020B0604020202020204" pitchFamily="34" charset="0"/>
            </a:endParaRPr>
          </a:p>
          <a:p>
            <a:pPr>
              <a:lnSpc>
                <a:spcPct val="100000"/>
              </a:lnSpc>
              <a:spcBef>
                <a:spcPts val="45"/>
              </a:spcBef>
              <a:buFont typeface="Arial"/>
              <a:buChar char="•"/>
            </a:pPr>
            <a:endParaRPr lang="fr-FR" sz="3250" dirty="0">
              <a:latin typeface="Arial"/>
              <a:cs typeface="Arial"/>
            </a:endParaRPr>
          </a:p>
          <a:p>
            <a:pPr marL="213360" indent="-201295">
              <a:lnSpc>
                <a:spcPct val="100000"/>
              </a:lnSpc>
              <a:buChar char="•"/>
              <a:tabLst>
                <a:tab pos="213995" algn="l"/>
              </a:tabLst>
            </a:pPr>
            <a:r>
              <a:rPr lang="fr-FR" sz="2100" u="heavy" dirty="0">
                <a:uFill>
                  <a:solidFill>
                    <a:srgbClr val="000000"/>
                  </a:solidFill>
                </a:uFill>
                <a:latin typeface="Arial"/>
                <a:cs typeface="Arial"/>
              </a:rPr>
              <a:t>Ces informations aideront les autorités nationales à :</a:t>
            </a:r>
            <a:endParaRPr lang="fr-FR" sz="2100" dirty="0">
              <a:latin typeface="Arial"/>
              <a:cs typeface="Arial"/>
            </a:endParaRPr>
          </a:p>
          <a:p>
            <a:pPr marL="313690" indent="-301625">
              <a:lnSpc>
                <a:spcPct val="100000"/>
              </a:lnSpc>
              <a:spcBef>
                <a:spcPts val="600"/>
              </a:spcBef>
              <a:buChar char="•"/>
              <a:tabLst>
                <a:tab pos="313690" algn="l"/>
                <a:tab pos="314325" algn="l"/>
              </a:tabLst>
            </a:pPr>
            <a:r>
              <a:rPr lang="fr-FR" sz="2100" dirty="0">
                <a:latin typeface="Arial"/>
                <a:cs typeface="Arial"/>
              </a:rPr>
              <a:t>identifier les principales lacunes ; </a:t>
            </a:r>
          </a:p>
          <a:p>
            <a:pPr marL="313690" indent="-301625">
              <a:lnSpc>
                <a:spcPct val="100000"/>
              </a:lnSpc>
              <a:spcBef>
                <a:spcPts val="670"/>
              </a:spcBef>
              <a:buChar char="•"/>
              <a:tabLst>
                <a:tab pos="313690" algn="l"/>
                <a:tab pos="314325" algn="l"/>
              </a:tabLst>
            </a:pPr>
            <a:r>
              <a:rPr lang="fr-FR" sz="2100" dirty="0">
                <a:latin typeface="Arial"/>
                <a:cs typeface="Arial"/>
              </a:rPr>
              <a:t>effectuer des évaluations des risques ; et</a:t>
            </a:r>
          </a:p>
          <a:p>
            <a:pPr marL="313690" indent="-301625">
              <a:lnSpc>
                <a:spcPct val="100000"/>
              </a:lnSpc>
              <a:spcBef>
                <a:spcPts val="675"/>
              </a:spcBef>
              <a:buChar char="•"/>
              <a:tabLst>
                <a:tab pos="313690" algn="l"/>
                <a:tab pos="314325" algn="l"/>
              </a:tabLst>
            </a:pPr>
            <a:r>
              <a:rPr lang="fr-FR" sz="2100" dirty="0">
                <a:latin typeface="Arial"/>
                <a:cs typeface="Arial"/>
              </a:rPr>
              <a:t>préparer les actions de riposte et de lutte.</a:t>
            </a:r>
          </a:p>
        </p:txBody>
      </p:sp>
      <p:sp>
        <p:nvSpPr>
          <p:cNvPr id="20" name="object 20"/>
          <p:cNvSpPr/>
          <p:nvPr>
            <p:custDataLst>
              <p:tags r:id="rId5"/>
            </p:custDataLst>
          </p:nvPr>
        </p:nvSpPr>
        <p:spPr>
          <a:xfrm>
            <a:off x="7332616" y="1401762"/>
            <a:ext cx="3209226" cy="5001387"/>
          </a:xfrm>
          <a:prstGeom prst="rect">
            <a:avLst/>
          </a:prstGeom>
          <a:blipFill>
            <a:blip r:embed="rId20" cstate="print"/>
            <a:stretch>
              <a:fillRect/>
            </a:stretch>
          </a:blipFill>
        </p:spPr>
        <p:txBody>
          <a:bodyPr wrap="square" lIns="0" tIns="0" rIns="0" bIns="0" rtlCol="0"/>
          <a:lstStyle/>
          <a:p>
            <a:endParaRPr lang="fr-FR"/>
          </a:p>
        </p:txBody>
      </p:sp>
      <p:sp>
        <p:nvSpPr>
          <p:cNvPr id="21" name="object 21"/>
          <p:cNvSpPr txBox="1"/>
          <p:nvPr>
            <p:custDataLst>
              <p:tags r:id="rId6"/>
            </p:custDataLst>
          </p:nvPr>
        </p:nvSpPr>
        <p:spPr>
          <a:xfrm>
            <a:off x="9987171" y="7351688"/>
            <a:ext cx="548005" cy="166712"/>
          </a:xfrm>
          <a:prstGeom prst="rect">
            <a:avLst/>
          </a:prstGeom>
        </p:spPr>
        <p:txBody>
          <a:bodyPr vert="horz" wrap="square" lIns="0" tIns="0" rIns="0" bIns="0" rtlCol="0">
            <a:spAutoFit/>
          </a:bodyPr>
          <a:lstStyle/>
          <a:p>
            <a:pPr marL="12700">
              <a:lnSpc>
                <a:spcPts val="1315"/>
              </a:lnSpc>
            </a:pPr>
            <a:r>
              <a:rPr lang="fr-FR" sz="1100" b="1" spc="-25" dirty="0">
                <a:solidFill>
                  <a:srgbClr val="FFFFFF"/>
                </a:solidFill>
                <a:latin typeface="Arial"/>
                <a:cs typeface="Arial"/>
              </a:rPr>
              <a:t>page</a:t>
            </a:r>
            <a:r>
              <a:rPr lang="fr-FR" sz="1100" b="1" spc="-95" dirty="0">
                <a:solidFill>
                  <a:srgbClr val="FFFFFF"/>
                </a:solidFill>
                <a:latin typeface="Arial"/>
                <a:cs typeface="Arial"/>
              </a:rPr>
              <a:t> </a:t>
            </a:r>
            <a:fld id="{81D60167-4931-47E6-BA6A-407CBD079E47}" type="slidenum">
              <a:rPr lang="fr-FR" sz="1100" b="1">
                <a:solidFill>
                  <a:srgbClr val="FFFFFF"/>
                </a:solidFill>
                <a:latin typeface="Arial"/>
                <a:cs typeface="Arial"/>
              </a:rPr>
              <a:t>28</a:t>
            </a:fld>
            <a:endParaRPr lang="fr-FR" sz="1100" dirty="0">
              <a:latin typeface="Arial"/>
              <a:cs typeface="Arial"/>
            </a:endParaRPr>
          </a:p>
        </p:txBody>
      </p:sp>
      <p:sp>
        <p:nvSpPr>
          <p:cNvPr id="22" name="object 22"/>
          <p:cNvSpPr txBox="1"/>
          <p:nvPr>
            <p:custDataLst>
              <p:tags r:id="rId7"/>
            </p:custDataLst>
          </p:nvPr>
        </p:nvSpPr>
        <p:spPr>
          <a:xfrm>
            <a:off x="76572" y="7351688"/>
            <a:ext cx="1821077" cy="166712"/>
          </a:xfrm>
          <a:prstGeom prst="rect">
            <a:avLst/>
          </a:prstGeom>
        </p:spPr>
        <p:txBody>
          <a:bodyPr vert="horz" wrap="square" lIns="0" tIns="0" rIns="0" bIns="0" rtlCol="0">
            <a:spAutoFit/>
          </a:bodyPr>
          <a:lstStyle/>
          <a:p>
            <a:pPr marL="12700">
              <a:lnSpc>
                <a:spcPts val="1315"/>
              </a:lnSpc>
            </a:pPr>
            <a:r>
              <a:rPr lang="fr-FR" sz="1100" b="1" spc="-30" dirty="0">
                <a:solidFill>
                  <a:srgbClr val="FFFFFF"/>
                </a:solidFill>
                <a:latin typeface="Arial"/>
                <a:cs typeface="Arial"/>
              </a:rPr>
              <a:t>EXERCICE DE SIMULATION</a:t>
            </a:r>
            <a:endParaRPr lang="fr-FR" sz="1100" dirty="0">
              <a:latin typeface="Arial"/>
              <a:cs typeface="Arial"/>
            </a:endParaRPr>
          </a:p>
        </p:txBody>
      </p:sp>
      <p:sp>
        <p:nvSpPr>
          <p:cNvPr id="23" name="object 23"/>
          <p:cNvSpPr txBox="1"/>
          <p:nvPr>
            <p:custDataLst>
              <p:tags r:id="rId8"/>
            </p:custDataLst>
          </p:nvPr>
        </p:nvSpPr>
        <p:spPr>
          <a:xfrm>
            <a:off x="2092722" y="7351688"/>
            <a:ext cx="2484135" cy="166712"/>
          </a:xfrm>
          <a:prstGeom prst="rect">
            <a:avLst/>
          </a:prstGeom>
        </p:spPr>
        <p:txBody>
          <a:bodyPr vert="horz" wrap="square" lIns="0" tIns="0" rIns="0" bIns="0" rtlCol="0">
            <a:spAutoFit/>
          </a:bodyPr>
          <a:lstStyle/>
          <a:p>
            <a:pPr marL="12700">
              <a:lnSpc>
                <a:spcPts val="1315"/>
              </a:lnSpc>
            </a:pPr>
            <a:r>
              <a:rPr lang="fr-FR" sz="1100" b="1" spc="-30" dirty="0">
                <a:solidFill>
                  <a:srgbClr val="FFFFFF"/>
                </a:solidFill>
                <a:latin typeface="Arial"/>
                <a:cs typeface="Arial"/>
              </a:rPr>
              <a:t>NOUVEAU </a:t>
            </a:r>
            <a:r>
              <a:rPr lang="fr-FR" sz="1100" b="1" spc="-35" dirty="0">
                <a:solidFill>
                  <a:srgbClr val="FFFFFF"/>
                </a:solidFill>
                <a:latin typeface="Arial"/>
                <a:cs typeface="Arial"/>
              </a:rPr>
              <a:t>CORONAVIRUS</a:t>
            </a:r>
            <a:r>
              <a:rPr lang="fr-FR" sz="1100" b="1" spc="-90" dirty="0">
                <a:solidFill>
                  <a:srgbClr val="FFFFFF"/>
                </a:solidFill>
                <a:latin typeface="Arial"/>
                <a:cs typeface="Arial"/>
              </a:rPr>
              <a:t> </a:t>
            </a:r>
            <a:r>
              <a:rPr lang="fr-FR" sz="1100" b="1" spc="-30" dirty="0">
                <a:solidFill>
                  <a:srgbClr val="FFFFFF"/>
                </a:solidFill>
                <a:latin typeface="Arial"/>
                <a:cs typeface="Arial"/>
              </a:rPr>
              <a:t>(COVID-19)</a:t>
            </a:r>
            <a:endParaRPr lang="fr-FR" sz="1100" dirty="0">
              <a:latin typeface="Arial"/>
              <a:cs typeface="Arial"/>
            </a:endParaRPr>
          </a:p>
        </p:txBody>
      </p:sp>
      <p:sp>
        <p:nvSpPr>
          <p:cNvPr id="24" name="object 24"/>
          <p:cNvSpPr txBox="1"/>
          <p:nvPr>
            <p:custDataLst>
              <p:tags r:id="rId9"/>
            </p:custDataLst>
          </p:nvPr>
        </p:nvSpPr>
        <p:spPr>
          <a:xfrm>
            <a:off x="4887003" y="7366000"/>
            <a:ext cx="1200150" cy="166712"/>
          </a:xfrm>
          <a:prstGeom prst="rect">
            <a:avLst/>
          </a:prstGeom>
        </p:spPr>
        <p:txBody>
          <a:bodyPr vert="horz" wrap="square" lIns="0" tIns="0" rIns="0" bIns="0" rtlCol="0">
            <a:spAutoFit/>
          </a:bodyPr>
          <a:lstStyle/>
          <a:p>
            <a:pPr marL="12700">
              <a:lnSpc>
                <a:spcPts val="1315"/>
              </a:lnSpc>
            </a:pPr>
            <a:r>
              <a:rPr lang="fr-FR" sz="1100" b="1" spc="-15" dirty="0">
                <a:solidFill>
                  <a:srgbClr val="FFFFFF"/>
                </a:solidFill>
                <a:latin typeface="Arial"/>
                <a:cs typeface="Arial"/>
              </a:rPr>
              <a:t>25 </a:t>
            </a:r>
            <a:r>
              <a:rPr lang="fr-FR" sz="1100" b="1" spc="-30" dirty="0">
                <a:solidFill>
                  <a:srgbClr val="FFFFFF"/>
                </a:solidFill>
                <a:latin typeface="Arial"/>
                <a:cs typeface="Arial"/>
              </a:rPr>
              <a:t>novembre</a:t>
            </a:r>
            <a:r>
              <a:rPr lang="fr-FR" sz="1100" b="1" spc="-135" dirty="0">
                <a:solidFill>
                  <a:srgbClr val="FFFFFF"/>
                </a:solidFill>
                <a:latin typeface="Arial"/>
                <a:cs typeface="Arial"/>
              </a:rPr>
              <a:t> </a:t>
            </a:r>
            <a:r>
              <a:rPr lang="fr-FR" sz="1100" b="1" spc="-25" dirty="0">
                <a:solidFill>
                  <a:srgbClr val="FFFFFF"/>
                </a:solidFill>
                <a:latin typeface="Arial"/>
                <a:cs typeface="Arial"/>
              </a:rPr>
              <a:t>2020</a:t>
            </a:r>
            <a:endParaRPr lang="fr-FR" sz="1100" dirty="0">
              <a:latin typeface="Arial"/>
              <a:cs typeface="Arial"/>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custDataLst>
              <p:tags r:id="rId1"/>
            </p:custDataLst>
          </p:nvPr>
        </p:nvSpPr>
        <p:spPr>
          <a:xfrm>
            <a:off x="212741" y="0"/>
            <a:ext cx="10057825" cy="551433"/>
          </a:xfrm>
          <a:prstGeom prst="rect">
            <a:avLst/>
          </a:prstGeom>
        </p:spPr>
        <p:txBody>
          <a:bodyPr vert="horz" wrap="square" lIns="0" tIns="12700" rIns="0" bIns="0" rtlCol="0">
            <a:spAutoFit/>
          </a:bodyPr>
          <a:lstStyle/>
          <a:p>
            <a:pPr marL="12700">
              <a:lnSpc>
                <a:spcPct val="100000"/>
              </a:lnSpc>
              <a:spcBef>
                <a:spcPts val="100"/>
              </a:spcBef>
            </a:pPr>
            <a:r>
              <a:rPr lang="fr-FR" sz="3500" spc="-5" dirty="0"/>
              <a:t>Analyse des points forts et des faiblesses</a:t>
            </a:r>
            <a:endParaRPr lang="fr-FR" sz="3500" dirty="0"/>
          </a:p>
        </p:txBody>
      </p:sp>
      <p:grpSp>
        <p:nvGrpSpPr>
          <p:cNvPr id="3" name="object 3"/>
          <p:cNvGrpSpPr/>
          <p:nvPr>
            <p:custDataLst>
              <p:tags r:id="rId2"/>
            </p:custDataLst>
          </p:nvPr>
        </p:nvGrpSpPr>
        <p:grpSpPr>
          <a:xfrm>
            <a:off x="327806" y="1563358"/>
            <a:ext cx="4251325" cy="4861560"/>
            <a:chOff x="327806" y="1563358"/>
            <a:chExt cx="4251325" cy="4861560"/>
          </a:xfrm>
        </p:grpSpPr>
        <p:sp>
          <p:nvSpPr>
            <p:cNvPr id="4" name="object 4"/>
            <p:cNvSpPr/>
            <p:nvPr/>
          </p:nvSpPr>
          <p:spPr>
            <a:xfrm>
              <a:off x="340506" y="5738261"/>
              <a:ext cx="4225925" cy="673735"/>
            </a:xfrm>
            <a:custGeom>
              <a:avLst/>
              <a:gdLst/>
              <a:ahLst/>
              <a:cxnLst/>
              <a:rect l="l" t="t" r="r" b="b"/>
              <a:pathLst>
                <a:path w="4225925" h="673735">
                  <a:moveTo>
                    <a:pt x="4225489" y="0"/>
                  </a:moveTo>
                  <a:lnTo>
                    <a:pt x="0" y="0"/>
                  </a:lnTo>
                  <a:lnTo>
                    <a:pt x="0" y="673414"/>
                  </a:lnTo>
                  <a:lnTo>
                    <a:pt x="4225489" y="673414"/>
                  </a:lnTo>
                  <a:lnTo>
                    <a:pt x="4225489" y="0"/>
                  </a:lnTo>
                  <a:close/>
                </a:path>
              </a:pathLst>
            </a:custGeom>
            <a:solidFill>
              <a:srgbClr val="004767"/>
            </a:solidFill>
          </p:spPr>
          <p:txBody>
            <a:bodyPr wrap="square" lIns="0" tIns="0" rIns="0" bIns="0" rtlCol="0"/>
            <a:lstStyle/>
            <a:p>
              <a:endParaRPr/>
            </a:p>
          </p:txBody>
        </p:sp>
        <p:sp>
          <p:nvSpPr>
            <p:cNvPr id="5" name="object 5"/>
            <p:cNvSpPr/>
            <p:nvPr/>
          </p:nvSpPr>
          <p:spPr>
            <a:xfrm>
              <a:off x="340506" y="5738261"/>
              <a:ext cx="4225925" cy="673735"/>
            </a:xfrm>
            <a:custGeom>
              <a:avLst/>
              <a:gdLst/>
              <a:ahLst/>
              <a:cxnLst/>
              <a:rect l="l" t="t" r="r" b="b"/>
              <a:pathLst>
                <a:path w="4225925" h="673735">
                  <a:moveTo>
                    <a:pt x="0" y="0"/>
                  </a:moveTo>
                  <a:lnTo>
                    <a:pt x="4225489" y="0"/>
                  </a:lnTo>
                  <a:lnTo>
                    <a:pt x="4225489" y="673415"/>
                  </a:lnTo>
                  <a:lnTo>
                    <a:pt x="0" y="673415"/>
                  </a:lnTo>
                  <a:lnTo>
                    <a:pt x="0" y="0"/>
                  </a:lnTo>
                  <a:close/>
                </a:path>
              </a:pathLst>
            </a:custGeom>
            <a:ln w="25400">
              <a:solidFill>
                <a:srgbClr val="005D85"/>
              </a:solidFill>
            </a:ln>
          </p:spPr>
          <p:txBody>
            <a:bodyPr wrap="square" lIns="0" tIns="0" rIns="0" bIns="0" rtlCol="0"/>
            <a:lstStyle/>
            <a:p>
              <a:endParaRPr/>
            </a:p>
          </p:txBody>
        </p:sp>
        <p:sp>
          <p:nvSpPr>
            <p:cNvPr id="6" name="object 6"/>
            <p:cNvSpPr/>
            <p:nvPr/>
          </p:nvSpPr>
          <p:spPr>
            <a:xfrm>
              <a:off x="340506" y="4054458"/>
              <a:ext cx="4225925" cy="1771014"/>
            </a:xfrm>
            <a:custGeom>
              <a:avLst/>
              <a:gdLst/>
              <a:ahLst/>
              <a:cxnLst/>
              <a:rect l="l" t="t" r="r" b="b"/>
              <a:pathLst>
                <a:path w="4225925" h="1771014">
                  <a:moveTo>
                    <a:pt x="4225488" y="0"/>
                  </a:moveTo>
                  <a:lnTo>
                    <a:pt x="0" y="0"/>
                  </a:lnTo>
                  <a:lnTo>
                    <a:pt x="0" y="1416705"/>
                  </a:lnTo>
                  <a:lnTo>
                    <a:pt x="2112744" y="1770881"/>
                  </a:lnTo>
                  <a:lnTo>
                    <a:pt x="4225488" y="1416705"/>
                  </a:lnTo>
                  <a:lnTo>
                    <a:pt x="4225488" y="0"/>
                  </a:lnTo>
                  <a:close/>
                </a:path>
              </a:pathLst>
            </a:custGeom>
            <a:solidFill>
              <a:srgbClr val="9B9B9B"/>
            </a:solidFill>
          </p:spPr>
          <p:txBody>
            <a:bodyPr wrap="square" lIns="0" tIns="0" rIns="0" bIns="0" rtlCol="0"/>
            <a:lstStyle/>
            <a:p>
              <a:endParaRPr/>
            </a:p>
          </p:txBody>
        </p:sp>
        <p:sp>
          <p:nvSpPr>
            <p:cNvPr id="7" name="object 7"/>
            <p:cNvSpPr/>
            <p:nvPr/>
          </p:nvSpPr>
          <p:spPr>
            <a:xfrm>
              <a:off x="340506" y="4054458"/>
              <a:ext cx="4225925" cy="1771014"/>
            </a:xfrm>
            <a:custGeom>
              <a:avLst/>
              <a:gdLst/>
              <a:ahLst/>
              <a:cxnLst/>
              <a:rect l="l" t="t" r="r" b="b"/>
              <a:pathLst>
                <a:path w="4225925" h="1771014">
                  <a:moveTo>
                    <a:pt x="0" y="0"/>
                  </a:moveTo>
                  <a:lnTo>
                    <a:pt x="4225489" y="0"/>
                  </a:lnTo>
                  <a:lnTo>
                    <a:pt x="4225489" y="1416706"/>
                  </a:lnTo>
                  <a:lnTo>
                    <a:pt x="2112744" y="1770882"/>
                  </a:lnTo>
                  <a:lnTo>
                    <a:pt x="0" y="1416706"/>
                  </a:lnTo>
                  <a:lnTo>
                    <a:pt x="0" y="0"/>
                  </a:lnTo>
                  <a:close/>
                </a:path>
              </a:pathLst>
            </a:custGeom>
            <a:ln w="25400">
              <a:solidFill>
                <a:srgbClr val="005D85"/>
              </a:solidFill>
            </a:ln>
          </p:spPr>
          <p:txBody>
            <a:bodyPr wrap="square" lIns="0" tIns="0" rIns="0" bIns="0" rtlCol="0"/>
            <a:lstStyle/>
            <a:p>
              <a:endParaRPr/>
            </a:p>
          </p:txBody>
        </p:sp>
        <p:sp>
          <p:nvSpPr>
            <p:cNvPr id="8" name="object 8"/>
            <p:cNvSpPr/>
            <p:nvPr/>
          </p:nvSpPr>
          <p:spPr>
            <a:xfrm>
              <a:off x="340506" y="2828684"/>
              <a:ext cx="4225925" cy="1293495"/>
            </a:xfrm>
            <a:custGeom>
              <a:avLst/>
              <a:gdLst/>
              <a:ahLst/>
              <a:cxnLst/>
              <a:rect l="l" t="t" r="r" b="b"/>
              <a:pathLst>
                <a:path w="4225925" h="1293495">
                  <a:moveTo>
                    <a:pt x="4225488" y="0"/>
                  </a:moveTo>
                  <a:lnTo>
                    <a:pt x="0" y="0"/>
                  </a:lnTo>
                  <a:lnTo>
                    <a:pt x="0" y="1034453"/>
                  </a:lnTo>
                  <a:lnTo>
                    <a:pt x="2112744" y="1293065"/>
                  </a:lnTo>
                  <a:lnTo>
                    <a:pt x="4225488" y="1034453"/>
                  </a:lnTo>
                  <a:lnTo>
                    <a:pt x="4225488" y="0"/>
                  </a:lnTo>
                  <a:close/>
                </a:path>
              </a:pathLst>
            </a:custGeom>
            <a:solidFill>
              <a:srgbClr val="BDBDBD"/>
            </a:solidFill>
          </p:spPr>
          <p:txBody>
            <a:bodyPr wrap="square" lIns="0" tIns="0" rIns="0" bIns="0" rtlCol="0"/>
            <a:lstStyle/>
            <a:p>
              <a:endParaRPr/>
            </a:p>
          </p:txBody>
        </p:sp>
        <p:sp>
          <p:nvSpPr>
            <p:cNvPr id="9" name="object 9"/>
            <p:cNvSpPr/>
            <p:nvPr/>
          </p:nvSpPr>
          <p:spPr>
            <a:xfrm>
              <a:off x="340506" y="2828684"/>
              <a:ext cx="4225925" cy="1293495"/>
            </a:xfrm>
            <a:custGeom>
              <a:avLst/>
              <a:gdLst/>
              <a:ahLst/>
              <a:cxnLst/>
              <a:rect l="l" t="t" r="r" b="b"/>
              <a:pathLst>
                <a:path w="4225925" h="1293495">
                  <a:moveTo>
                    <a:pt x="0" y="0"/>
                  </a:moveTo>
                  <a:lnTo>
                    <a:pt x="4225489" y="0"/>
                  </a:lnTo>
                  <a:lnTo>
                    <a:pt x="4225489" y="1034453"/>
                  </a:lnTo>
                  <a:lnTo>
                    <a:pt x="2112744" y="1293066"/>
                  </a:lnTo>
                  <a:lnTo>
                    <a:pt x="0" y="1034453"/>
                  </a:lnTo>
                  <a:lnTo>
                    <a:pt x="0" y="0"/>
                  </a:lnTo>
                  <a:close/>
                </a:path>
              </a:pathLst>
            </a:custGeom>
            <a:ln w="25400">
              <a:solidFill>
                <a:srgbClr val="005D85"/>
              </a:solidFill>
            </a:ln>
          </p:spPr>
          <p:txBody>
            <a:bodyPr wrap="square" lIns="0" tIns="0" rIns="0" bIns="0" rtlCol="0"/>
            <a:lstStyle/>
            <a:p>
              <a:endParaRPr/>
            </a:p>
          </p:txBody>
        </p:sp>
        <p:sp>
          <p:nvSpPr>
            <p:cNvPr id="10" name="object 10"/>
            <p:cNvSpPr/>
            <p:nvPr/>
          </p:nvSpPr>
          <p:spPr>
            <a:xfrm>
              <a:off x="340506" y="1576058"/>
              <a:ext cx="4225925" cy="1293495"/>
            </a:xfrm>
            <a:custGeom>
              <a:avLst/>
              <a:gdLst/>
              <a:ahLst/>
              <a:cxnLst/>
              <a:rect l="l" t="t" r="r" b="b"/>
              <a:pathLst>
                <a:path w="4225925" h="1293495">
                  <a:moveTo>
                    <a:pt x="4225488" y="0"/>
                  </a:moveTo>
                  <a:lnTo>
                    <a:pt x="0" y="0"/>
                  </a:lnTo>
                  <a:lnTo>
                    <a:pt x="0" y="1034453"/>
                  </a:lnTo>
                  <a:lnTo>
                    <a:pt x="2112744" y="1293065"/>
                  </a:lnTo>
                  <a:lnTo>
                    <a:pt x="4225488" y="1034453"/>
                  </a:lnTo>
                  <a:lnTo>
                    <a:pt x="4225488" y="0"/>
                  </a:lnTo>
                  <a:close/>
                </a:path>
              </a:pathLst>
            </a:custGeom>
            <a:solidFill>
              <a:srgbClr val="E7E6E6"/>
            </a:solidFill>
          </p:spPr>
          <p:txBody>
            <a:bodyPr wrap="square" lIns="0" tIns="0" rIns="0" bIns="0" rtlCol="0"/>
            <a:lstStyle/>
            <a:p>
              <a:endParaRPr/>
            </a:p>
          </p:txBody>
        </p:sp>
        <p:sp>
          <p:nvSpPr>
            <p:cNvPr id="11" name="object 11"/>
            <p:cNvSpPr/>
            <p:nvPr/>
          </p:nvSpPr>
          <p:spPr>
            <a:xfrm>
              <a:off x="340506" y="1576058"/>
              <a:ext cx="4225925" cy="1293495"/>
            </a:xfrm>
            <a:custGeom>
              <a:avLst/>
              <a:gdLst/>
              <a:ahLst/>
              <a:cxnLst/>
              <a:rect l="l" t="t" r="r" b="b"/>
              <a:pathLst>
                <a:path w="4225925" h="1293495">
                  <a:moveTo>
                    <a:pt x="0" y="0"/>
                  </a:moveTo>
                  <a:lnTo>
                    <a:pt x="4225489" y="0"/>
                  </a:lnTo>
                  <a:lnTo>
                    <a:pt x="4225489" y="1034453"/>
                  </a:lnTo>
                  <a:lnTo>
                    <a:pt x="2112744" y="1293066"/>
                  </a:lnTo>
                  <a:lnTo>
                    <a:pt x="0" y="1034453"/>
                  </a:lnTo>
                  <a:lnTo>
                    <a:pt x="0" y="0"/>
                  </a:lnTo>
                  <a:close/>
                </a:path>
              </a:pathLst>
            </a:custGeom>
            <a:ln w="25400">
              <a:solidFill>
                <a:srgbClr val="005D85"/>
              </a:solidFill>
            </a:ln>
          </p:spPr>
          <p:txBody>
            <a:bodyPr wrap="square" lIns="0" tIns="0" rIns="0" bIns="0" rtlCol="0"/>
            <a:lstStyle/>
            <a:p>
              <a:endParaRPr/>
            </a:p>
          </p:txBody>
        </p:sp>
      </p:grpSp>
      <p:sp>
        <p:nvSpPr>
          <p:cNvPr id="12" name="object 12"/>
          <p:cNvSpPr txBox="1">
            <a:spLocks noGrp="1"/>
          </p:cNvSpPr>
          <p:nvPr>
            <p:ph sz="half" idx="2"/>
            <p:custDataLst>
              <p:tags r:id="rId3"/>
            </p:custDataLst>
          </p:nvPr>
        </p:nvSpPr>
        <p:spPr>
          <a:xfrm>
            <a:off x="470462" y="1651000"/>
            <a:ext cx="3965575" cy="4864024"/>
          </a:xfrm>
          <a:prstGeom prst="rect">
            <a:avLst/>
          </a:prstGeom>
        </p:spPr>
        <p:txBody>
          <a:bodyPr vert="horz" wrap="square" lIns="0" tIns="12700" rIns="0" bIns="0" rtlCol="0">
            <a:spAutoFit/>
          </a:bodyPr>
          <a:lstStyle/>
          <a:p>
            <a:pPr algn="ctr">
              <a:lnSpc>
                <a:spcPct val="100000"/>
              </a:lnSpc>
              <a:spcBef>
                <a:spcPts val="100"/>
              </a:spcBef>
            </a:pPr>
            <a:r>
              <a:rPr lang="fr-FR" dirty="0"/>
              <a:t>Passer en revue les atouts et les lacunes</a:t>
            </a:r>
          </a:p>
          <a:p>
            <a:pPr>
              <a:lnSpc>
                <a:spcPct val="100000"/>
              </a:lnSpc>
            </a:pPr>
            <a:endParaRPr lang="fr-FR" sz="2000" dirty="0"/>
          </a:p>
          <a:p>
            <a:pPr>
              <a:lnSpc>
                <a:spcPct val="100000"/>
              </a:lnSpc>
            </a:pPr>
            <a:endParaRPr lang="fr-FR" sz="2000" dirty="0"/>
          </a:p>
          <a:p>
            <a:pPr algn="ctr">
              <a:lnSpc>
                <a:spcPct val="100000"/>
              </a:lnSpc>
            </a:pPr>
            <a:r>
              <a:rPr lang="fr-FR" dirty="0"/>
              <a:t>Vérifier les hypothèses</a:t>
            </a:r>
          </a:p>
          <a:p>
            <a:pPr>
              <a:lnSpc>
                <a:spcPct val="100000"/>
              </a:lnSpc>
              <a:spcBef>
                <a:spcPts val="35"/>
              </a:spcBef>
            </a:pPr>
            <a:endParaRPr lang="fr-FR" sz="3800" dirty="0"/>
          </a:p>
          <a:p>
            <a:pPr marL="151130" marR="143510" indent="-1270" algn="ctr">
              <a:lnSpc>
                <a:spcPct val="101099"/>
              </a:lnSpc>
            </a:pPr>
            <a:r>
              <a:rPr lang="fr-FR" sz="2700" dirty="0"/>
              <a:t>Proposer des idées </a:t>
            </a:r>
            <a:r>
              <a:rPr lang="fr-FR" sz="2700" spc="-5" dirty="0"/>
              <a:t>pour améliorer les  </a:t>
            </a:r>
            <a:r>
              <a:rPr lang="fr-FR" sz="2700" dirty="0"/>
              <a:t>systèmes, plans et</a:t>
            </a:r>
            <a:r>
              <a:rPr lang="fr-FR" sz="2700" spc="-25" dirty="0"/>
              <a:t> </a:t>
            </a:r>
            <a:r>
              <a:rPr lang="fr-FR" sz="2700" dirty="0"/>
              <a:t>procédures</a:t>
            </a:r>
          </a:p>
          <a:p>
            <a:pPr marL="151130" marR="143510" indent="-1270" algn="ctr">
              <a:lnSpc>
                <a:spcPct val="101099"/>
              </a:lnSpc>
            </a:pPr>
            <a:endParaRPr lang="fr-FR" sz="800" dirty="0"/>
          </a:p>
          <a:p>
            <a:pPr algn="ctr">
              <a:lnSpc>
                <a:spcPct val="100000"/>
              </a:lnSpc>
            </a:pPr>
            <a:r>
              <a:rPr lang="fr-FR" b="1" dirty="0">
                <a:solidFill>
                  <a:srgbClr val="FFFFFF"/>
                </a:solidFill>
              </a:rPr>
              <a:t>PLAN D’ACTION</a:t>
            </a:r>
            <a:endParaRPr lang="fr-FR" b="1" dirty="0">
              <a:solidFill>
                <a:srgbClr val="FFFFFF"/>
              </a:solidFill>
              <a:latin typeface="Arial"/>
              <a:cs typeface="Arial"/>
            </a:endParaRPr>
          </a:p>
        </p:txBody>
      </p:sp>
      <p:sp>
        <p:nvSpPr>
          <p:cNvPr id="13" name="object 13"/>
          <p:cNvSpPr txBox="1"/>
          <p:nvPr>
            <p:custDataLst>
              <p:tags r:id="rId4"/>
            </p:custDataLst>
          </p:nvPr>
        </p:nvSpPr>
        <p:spPr>
          <a:xfrm>
            <a:off x="5201996" y="1759203"/>
            <a:ext cx="1363904" cy="269240"/>
          </a:xfrm>
          <a:prstGeom prst="rect">
            <a:avLst/>
          </a:prstGeom>
        </p:spPr>
        <p:txBody>
          <a:bodyPr vert="horz" wrap="square" lIns="0" tIns="12700" rIns="0" bIns="0" rtlCol="0">
            <a:spAutoFit/>
          </a:bodyPr>
          <a:lstStyle/>
          <a:p>
            <a:pPr marL="12700">
              <a:lnSpc>
                <a:spcPct val="100000"/>
              </a:lnSpc>
              <a:spcBef>
                <a:spcPts val="100"/>
              </a:spcBef>
            </a:pPr>
            <a:r>
              <a:rPr lang="fr-FR" sz="1600" b="1" u="heavy" spc="-40" dirty="0">
                <a:uFill>
                  <a:solidFill>
                    <a:srgbClr val="000000"/>
                  </a:solidFill>
                </a:uFill>
                <a:latin typeface="Arial"/>
                <a:cs typeface="Arial"/>
              </a:rPr>
              <a:t>TÂCHES :</a:t>
            </a:r>
            <a:endParaRPr lang="fr-FR" sz="1600" dirty="0">
              <a:latin typeface="Arial"/>
              <a:cs typeface="Arial"/>
            </a:endParaRPr>
          </a:p>
        </p:txBody>
      </p:sp>
      <p:sp>
        <p:nvSpPr>
          <p:cNvPr id="14" name="object 14"/>
          <p:cNvSpPr/>
          <p:nvPr>
            <p:custDataLst>
              <p:tags r:id="rId5"/>
            </p:custDataLst>
          </p:nvPr>
        </p:nvSpPr>
        <p:spPr>
          <a:xfrm>
            <a:off x="8659562" y="1442685"/>
            <a:ext cx="490466" cy="582439"/>
          </a:xfrm>
          <a:prstGeom prst="rect">
            <a:avLst/>
          </a:prstGeom>
          <a:blipFill>
            <a:blip r:embed="rId15" cstate="email">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
        <p:nvSpPr>
          <p:cNvPr id="15" name="object 15"/>
          <p:cNvSpPr txBox="1"/>
          <p:nvPr>
            <p:custDataLst>
              <p:tags r:id="rId6"/>
            </p:custDataLst>
          </p:nvPr>
        </p:nvSpPr>
        <p:spPr>
          <a:xfrm>
            <a:off x="5186253" y="1651000"/>
            <a:ext cx="5068570" cy="3752309"/>
          </a:xfrm>
          <a:prstGeom prst="rect">
            <a:avLst/>
          </a:prstGeom>
        </p:spPr>
        <p:txBody>
          <a:bodyPr vert="horz" wrap="square" lIns="0" tIns="12700" rIns="0" bIns="0" rtlCol="0">
            <a:spAutoFit/>
          </a:bodyPr>
          <a:lstStyle/>
          <a:p>
            <a:pPr marR="5080" algn="r">
              <a:lnSpc>
                <a:spcPct val="100000"/>
              </a:lnSpc>
              <a:spcBef>
                <a:spcPts val="100"/>
              </a:spcBef>
            </a:pPr>
            <a:r>
              <a:rPr lang="fr-FR" sz="2100" b="1" dirty="0">
                <a:solidFill>
                  <a:srgbClr val="0070C0"/>
                </a:solidFill>
                <a:latin typeface="Arial"/>
                <a:cs typeface="Arial"/>
              </a:rPr>
              <a:t>75</a:t>
            </a:r>
            <a:r>
              <a:rPr lang="fr-FR" sz="2100" b="1" spc="-75" dirty="0">
                <a:solidFill>
                  <a:srgbClr val="0070C0"/>
                </a:solidFill>
                <a:latin typeface="Arial"/>
                <a:cs typeface="Arial"/>
              </a:rPr>
              <a:t> </a:t>
            </a:r>
            <a:r>
              <a:rPr lang="fr-FR" sz="2100" b="1" dirty="0">
                <a:solidFill>
                  <a:srgbClr val="0070C0"/>
                </a:solidFill>
                <a:latin typeface="Arial"/>
                <a:cs typeface="Arial"/>
              </a:rPr>
              <a:t>min</a:t>
            </a:r>
            <a:endParaRPr lang="fr-FR" sz="2100" dirty="0">
              <a:latin typeface="Arial"/>
              <a:cs typeface="Arial"/>
            </a:endParaRPr>
          </a:p>
          <a:p>
            <a:pPr marL="313055" marR="901700" indent="-300990">
              <a:lnSpc>
                <a:spcPts val="1900"/>
              </a:lnSpc>
              <a:spcBef>
                <a:spcPts val="2065"/>
              </a:spcBef>
              <a:buAutoNum type="arabicPeriod"/>
              <a:tabLst>
                <a:tab pos="313055" algn="l"/>
                <a:tab pos="313690" algn="l"/>
              </a:tabLst>
            </a:pPr>
            <a:r>
              <a:rPr lang="fr-FR" sz="1600" spc="-5" dirty="0">
                <a:latin typeface="Arial"/>
                <a:cs typeface="Arial"/>
              </a:rPr>
              <a:t>En </a:t>
            </a:r>
            <a:r>
              <a:rPr lang="fr-FR" sz="1600" spc="-15" dirty="0">
                <a:latin typeface="Arial"/>
                <a:cs typeface="Arial"/>
              </a:rPr>
              <a:t>groupes, divisez une feuille de papier en trois parties.</a:t>
            </a:r>
            <a:endParaRPr lang="fr-FR" sz="1600" dirty="0">
              <a:latin typeface="Arial"/>
              <a:cs typeface="Arial"/>
            </a:endParaRPr>
          </a:p>
          <a:p>
            <a:pPr marL="313055" marR="466090" indent="-300990">
              <a:lnSpc>
                <a:spcPts val="1900"/>
              </a:lnSpc>
              <a:spcBef>
                <a:spcPts val="1100"/>
              </a:spcBef>
              <a:buAutoNum type="arabicPeriod"/>
              <a:tabLst>
                <a:tab pos="313055" algn="l"/>
                <a:tab pos="313690" algn="l"/>
              </a:tabLst>
            </a:pPr>
            <a:r>
              <a:rPr lang="fr-FR" sz="1600" dirty="0">
                <a:solidFill>
                  <a:prstClr val="black"/>
                </a:solidFill>
                <a:latin typeface="Arial" panose="020B0604020202020204"/>
                <a:cs typeface="Calibri" panose="020F0502020204030204" pitchFamily="34" charset="0"/>
              </a:rPr>
              <a:t>Passez en revue vos plans et les notes de votre exercice de simulation sur table.</a:t>
            </a:r>
            <a:endParaRPr lang="fr-FR" sz="1600" dirty="0">
              <a:latin typeface="Arial"/>
              <a:cs typeface="Arial"/>
            </a:endParaRPr>
          </a:p>
          <a:p>
            <a:pPr marL="313055" marR="887730" indent="-300990">
              <a:lnSpc>
                <a:spcPts val="1900"/>
              </a:lnSpc>
              <a:spcBef>
                <a:spcPts val="1095"/>
              </a:spcBef>
              <a:buAutoNum type="arabicPeriod"/>
              <a:tabLst>
                <a:tab pos="313055" algn="l"/>
                <a:tab pos="313690" algn="l"/>
              </a:tabLst>
            </a:pPr>
            <a:r>
              <a:rPr lang="fr-FR" sz="1600" dirty="0">
                <a:solidFill>
                  <a:prstClr val="black"/>
                </a:solidFill>
                <a:latin typeface="Arial" panose="020B0604020202020204"/>
                <a:cs typeface="Calibri" panose="020F0502020204030204" pitchFamily="34" charset="0"/>
              </a:rPr>
              <a:t>Discutez entre vous pour remplir chacune des parties en indiquant </a:t>
            </a:r>
            <a:r>
              <a:rPr lang="fr-FR" sz="1600" spc="-15" dirty="0">
                <a:latin typeface="Arial"/>
                <a:cs typeface="Arial"/>
              </a:rPr>
              <a:t>:</a:t>
            </a:r>
            <a:endParaRPr lang="fr-FR" sz="1600" dirty="0">
              <a:latin typeface="Arial"/>
              <a:cs typeface="Arial"/>
            </a:endParaRPr>
          </a:p>
          <a:p>
            <a:pPr marL="715010" lvl="1" indent="-300990">
              <a:lnSpc>
                <a:spcPct val="100000"/>
              </a:lnSpc>
              <a:spcBef>
                <a:spcPts val="1015"/>
              </a:spcBef>
              <a:buChar char="•"/>
              <a:tabLst>
                <a:tab pos="714375" algn="l"/>
                <a:tab pos="715010" algn="l"/>
              </a:tabLst>
            </a:pPr>
            <a:r>
              <a:rPr lang="fr-FR" sz="1600" spc="-15" dirty="0">
                <a:latin typeface="Arial"/>
                <a:cs typeface="Arial"/>
              </a:rPr>
              <a:t>ce qui a bien fonctionné</a:t>
            </a:r>
            <a:r>
              <a:rPr lang="fr-FR" sz="1600" spc="-40" dirty="0">
                <a:latin typeface="Arial"/>
                <a:cs typeface="Arial"/>
              </a:rPr>
              <a:t> </a:t>
            </a:r>
            <a:r>
              <a:rPr lang="fr-FR" sz="1600" spc="-20" dirty="0">
                <a:latin typeface="Arial"/>
                <a:cs typeface="Arial"/>
              </a:rPr>
              <a:t>(réalisations) ;</a:t>
            </a:r>
            <a:endParaRPr lang="fr-FR" sz="1600" dirty="0">
              <a:latin typeface="Arial"/>
              <a:cs typeface="Arial"/>
            </a:endParaRPr>
          </a:p>
          <a:p>
            <a:pPr marL="715010" lvl="1" indent="-300990">
              <a:lnSpc>
                <a:spcPct val="100000"/>
              </a:lnSpc>
              <a:spcBef>
                <a:spcPts val="1080"/>
              </a:spcBef>
              <a:buChar char="•"/>
              <a:tabLst>
                <a:tab pos="714375" algn="l"/>
                <a:tab pos="715010" algn="l"/>
              </a:tabLst>
            </a:pPr>
            <a:r>
              <a:rPr lang="fr-FR" sz="1600" spc="-15" dirty="0">
                <a:latin typeface="Arial"/>
                <a:cs typeface="Arial"/>
              </a:rPr>
              <a:t>ce qui s’est avéré difficile </a:t>
            </a:r>
            <a:r>
              <a:rPr lang="fr-FR" sz="1600" spc="-20" dirty="0">
                <a:latin typeface="Arial"/>
                <a:cs typeface="Arial"/>
              </a:rPr>
              <a:t>(problèmes) ;</a:t>
            </a:r>
            <a:endParaRPr lang="fr-FR" sz="1600" dirty="0">
              <a:latin typeface="Arial"/>
              <a:cs typeface="Arial"/>
            </a:endParaRPr>
          </a:p>
          <a:p>
            <a:pPr marL="715010" marR="1020444" lvl="1" indent="-300990">
              <a:lnSpc>
                <a:spcPts val="1900"/>
              </a:lnSpc>
              <a:spcBef>
                <a:spcPts val="1160"/>
              </a:spcBef>
              <a:buChar char="•"/>
              <a:tabLst>
                <a:tab pos="714375" algn="l"/>
                <a:tab pos="715010" algn="l"/>
              </a:tabLst>
            </a:pPr>
            <a:r>
              <a:rPr lang="fr-FR" sz="1600" spc="-15" dirty="0">
                <a:latin typeface="Arial"/>
                <a:cs typeface="Arial"/>
              </a:rPr>
              <a:t>vos recommandations </a:t>
            </a:r>
            <a:r>
              <a:rPr lang="fr-FR" sz="1600" spc="-10" dirty="0">
                <a:latin typeface="Arial"/>
                <a:cs typeface="Arial"/>
              </a:rPr>
              <a:t>(indiquez les trois principales par ordre de priorité).</a:t>
            </a:r>
            <a:endParaRPr lang="fr-FR" sz="1600" dirty="0">
              <a:latin typeface="Arial"/>
              <a:cs typeface="Arial"/>
            </a:endParaRPr>
          </a:p>
        </p:txBody>
      </p:sp>
      <p:sp>
        <p:nvSpPr>
          <p:cNvPr id="16" name="object 16"/>
          <p:cNvSpPr/>
          <p:nvPr>
            <p:custDataLst>
              <p:tags r:id="rId7"/>
            </p:custDataLst>
          </p:nvPr>
        </p:nvSpPr>
        <p:spPr>
          <a:xfrm>
            <a:off x="4889836" y="5627832"/>
            <a:ext cx="5463540" cy="0"/>
          </a:xfrm>
          <a:custGeom>
            <a:avLst/>
            <a:gdLst/>
            <a:ahLst/>
            <a:cxnLst/>
            <a:rect l="l" t="t" r="r" b="b"/>
            <a:pathLst>
              <a:path w="5463540">
                <a:moveTo>
                  <a:pt x="0" y="0"/>
                </a:moveTo>
                <a:lnTo>
                  <a:pt x="5463058" y="1"/>
                </a:lnTo>
              </a:path>
            </a:pathLst>
          </a:custGeom>
          <a:ln w="25400">
            <a:solidFill>
              <a:srgbClr val="A24B19"/>
            </a:solidFill>
          </a:ln>
        </p:spPr>
        <p:txBody>
          <a:bodyPr wrap="square" lIns="0" tIns="0" rIns="0" bIns="0" rtlCol="0"/>
          <a:lstStyle/>
          <a:p>
            <a:endParaRPr/>
          </a:p>
        </p:txBody>
      </p:sp>
      <p:sp>
        <p:nvSpPr>
          <p:cNvPr id="17" name="object 17"/>
          <p:cNvSpPr txBox="1"/>
          <p:nvPr>
            <p:custDataLst>
              <p:tags r:id="rId8"/>
            </p:custDataLst>
          </p:nvPr>
        </p:nvSpPr>
        <p:spPr>
          <a:xfrm>
            <a:off x="5346700" y="6040628"/>
            <a:ext cx="4225925" cy="197490"/>
          </a:xfrm>
          <a:prstGeom prst="rect">
            <a:avLst/>
          </a:prstGeom>
        </p:spPr>
        <p:txBody>
          <a:bodyPr vert="horz" wrap="square" lIns="0" tIns="12700" rIns="0" bIns="0" rtlCol="0">
            <a:spAutoFit/>
          </a:bodyPr>
          <a:lstStyle/>
          <a:p>
            <a:pPr marL="12700">
              <a:lnSpc>
                <a:spcPct val="100000"/>
              </a:lnSpc>
              <a:spcBef>
                <a:spcPts val="100"/>
              </a:spcBef>
            </a:pPr>
            <a:r>
              <a:rPr sz="1200" i="1" spc="10" dirty="0">
                <a:solidFill>
                  <a:srgbClr val="A24B19"/>
                </a:solidFill>
                <a:latin typeface="Arial"/>
                <a:cs typeface="Arial"/>
              </a:rPr>
              <a:t>Note</a:t>
            </a:r>
            <a:r>
              <a:rPr lang="fr-FR" sz="1200" i="1" spc="10" dirty="0">
                <a:solidFill>
                  <a:srgbClr val="A24B19"/>
                </a:solidFill>
                <a:latin typeface="Arial"/>
                <a:cs typeface="Arial"/>
              </a:rPr>
              <a:t> </a:t>
            </a:r>
            <a:r>
              <a:rPr sz="1200" i="1" spc="10" dirty="0">
                <a:solidFill>
                  <a:srgbClr val="A24B19"/>
                </a:solidFill>
                <a:latin typeface="Arial"/>
                <a:cs typeface="Arial"/>
              </a:rPr>
              <a:t>: </a:t>
            </a:r>
            <a:r>
              <a:rPr lang="fr-FR" sz="1200" i="1" spc="5" dirty="0">
                <a:solidFill>
                  <a:srgbClr val="A24B19"/>
                </a:solidFill>
                <a:latin typeface="Arial"/>
                <a:cs typeface="Arial"/>
              </a:rPr>
              <a:t>le plan d’</a:t>
            </a:r>
            <a:r>
              <a:rPr sz="1200" i="1" spc="5" dirty="0">
                <a:solidFill>
                  <a:srgbClr val="A24B19"/>
                </a:solidFill>
                <a:latin typeface="Arial"/>
                <a:cs typeface="Arial"/>
              </a:rPr>
              <a:t>action </a:t>
            </a:r>
            <a:r>
              <a:rPr lang="fr-FR" sz="1200" i="1" spc="5" dirty="0">
                <a:solidFill>
                  <a:srgbClr val="A24B19"/>
                </a:solidFill>
                <a:latin typeface="Arial"/>
                <a:cs typeface="Arial"/>
              </a:rPr>
              <a:t>sera établi lors de la prochaine séance</a:t>
            </a:r>
            <a:endParaRPr sz="1200" dirty="0">
              <a:latin typeface="Arial"/>
              <a:cs typeface="Arial"/>
            </a:endParaRPr>
          </a:p>
        </p:txBody>
      </p:sp>
      <p:sp>
        <p:nvSpPr>
          <p:cNvPr id="18" name="object 18"/>
          <p:cNvSpPr txBox="1"/>
          <p:nvPr>
            <p:custDataLst>
              <p:tags r:id="rId9"/>
            </p:custDataLst>
          </p:nvPr>
        </p:nvSpPr>
        <p:spPr>
          <a:xfrm>
            <a:off x="9987171" y="7351688"/>
            <a:ext cx="548005" cy="166712"/>
          </a:xfrm>
          <a:prstGeom prst="rect">
            <a:avLst/>
          </a:prstGeom>
        </p:spPr>
        <p:txBody>
          <a:bodyPr vert="horz" wrap="square" lIns="0" tIns="0" rIns="0" bIns="0" rtlCol="0">
            <a:spAutoFit/>
          </a:bodyPr>
          <a:lstStyle/>
          <a:p>
            <a:pPr marL="12700">
              <a:lnSpc>
                <a:spcPts val="1315"/>
              </a:lnSpc>
            </a:pPr>
            <a:r>
              <a:rPr lang="fr-FR" sz="1100" b="1" spc="-25" dirty="0">
                <a:solidFill>
                  <a:srgbClr val="FFFFFF"/>
                </a:solidFill>
                <a:latin typeface="Arial"/>
                <a:cs typeface="Arial"/>
              </a:rPr>
              <a:t>page</a:t>
            </a:r>
            <a:r>
              <a:rPr lang="fr-FR" sz="1100" b="1" spc="-95" dirty="0">
                <a:solidFill>
                  <a:srgbClr val="FFFFFF"/>
                </a:solidFill>
                <a:latin typeface="Arial"/>
                <a:cs typeface="Arial"/>
              </a:rPr>
              <a:t> </a:t>
            </a:r>
            <a:fld id="{81D60167-4931-47E6-BA6A-407CBD079E47}" type="slidenum">
              <a:rPr lang="fr-FR" sz="1100" b="1">
                <a:solidFill>
                  <a:srgbClr val="FFFFFF"/>
                </a:solidFill>
                <a:latin typeface="Arial"/>
                <a:cs typeface="Arial"/>
              </a:rPr>
              <a:t>29</a:t>
            </a:fld>
            <a:endParaRPr lang="fr-FR" sz="1100" dirty="0">
              <a:latin typeface="Arial"/>
              <a:cs typeface="Arial"/>
            </a:endParaRPr>
          </a:p>
        </p:txBody>
      </p:sp>
      <p:sp>
        <p:nvSpPr>
          <p:cNvPr id="19" name="object 19"/>
          <p:cNvSpPr txBox="1"/>
          <p:nvPr>
            <p:custDataLst>
              <p:tags r:id="rId10"/>
            </p:custDataLst>
          </p:nvPr>
        </p:nvSpPr>
        <p:spPr>
          <a:xfrm>
            <a:off x="76572" y="7351688"/>
            <a:ext cx="1841127" cy="166712"/>
          </a:xfrm>
          <a:prstGeom prst="rect">
            <a:avLst/>
          </a:prstGeom>
        </p:spPr>
        <p:txBody>
          <a:bodyPr vert="horz" wrap="square" lIns="0" tIns="0" rIns="0" bIns="0" rtlCol="0">
            <a:spAutoFit/>
          </a:bodyPr>
          <a:lstStyle/>
          <a:p>
            <a:pPr marL="12700">
              <a:lnSpc>
                <a:spcPts val="1315"/>
              </a:lnSpc>
            </a:pPr>
            <a:r>
              <a:rPr lang="fr-FR" sz="1100" b="1" spc="-30" dirty="0">
                <a:solidFill>
                  <a:srgbClr val="FFFFFF"/>
                </a:solidFill>
                <a:latin typeface="Arial"/>
                <a:cs typeface="Arial"/>
              </a:rPr>
              <a:t>EXERCICE DE SIMULATION</a:t>
            </a:r>
            <a:endParaRPr lang="fr-FR" sz="1100" dirty="0">
              <a:latin typeface="Arial"/>
              <a:cs typeface="Arial"/>
            </a:endParaRPr>
          </a:p>
        </p:txBody>
      </p:sp>
      <p:sp>
        <p:nvSpPr>
          <p:cNvPr id="20" name="object 20"/>
          <p:cNvSpPr txBox="1"/>
          <p:nvPr>
            <p:custDataLst>
              <p:tags r:id="rId11"/>
            </p:custDataLst>
          </p:nvPr>
        </p:nvSpPr>
        <p:spPr>
          <a:xfrm>
            <a:off x="2092723" y="7351688"/>
            <a:ext cx="2473708" cy="166712"/>
          </a:xfrm>
          <a:prstGeom prst="rect">
            <a:avLst/>
          </a:prstGeom>
        </p:spPr>
        <p:txBody>
          <a:bodyPr vert="horz" wrap="square" lIns="0" tIns="0" rIns="0" bIns="0" rtlCol="0">
            <a:spAutoFit/>
          </a:bodyPr>
          <a:lstStyle/>
          <a:p>
            <a:pPr marL="12700">
              <a:lnSpc>
                <a:spcPts val="1315"/>
              </a:lnSpc>
            </a:pPr>
            <a:r>
              <a:rPr lang="fr-FR" sz="1100" b="1" spc="-30" dirty="0">
                <a:solidFill>
                  <a:srgbClr val="FFFFFF"/>
                </a:solidFill>
                <a:latin typeface="Arial"/>
                <a:cs typeface="Arial"/>
              </a:rPr>
              <a:t>NOUVEAU </a:t>
            </a:r>
            <a:r>
              <a:rPr lang="fr-FR" sz="1100" b="1" spc="-35" dirty="0">
                <a:solidFill>
                  <a:srgbClr val="FFFFFF"/>
                </a:solidFill>
                <a:latin typeface="Arial"/>
                <a:cs typeface="Arial"/>
              </a:rPr>
              <a:t>CORONAVIRUS</a:t>
            </a:r>
            <a:r>
              <a:rPr lang="fr-FR" sz="1100" b="1" spc="-90" dirty="0">
                <a:solidFill>
                  <a:srgbClr val="FFFFFF"/>
                </a:solidFill>
                <a:latin typeface="Arial"/>
                <a:cs typeface="Arial"/>
              </a:rPr>
              <a:t> </a:t>
            </a:r>
            <a:r>
              <a:rPr lang="fr-FR" sz="1100" b="1" spc="-30" dirty="0">
                <a:solidFill>
                  <a:srgbClr val="FFFFFF"/>
                </a:solidFill>
                <a:latin typeface="Arial"/>
                <a:cs typeface="Arial"/>
              </a:rPr>
              <a:t>(COVID-19)</a:t>
            </a:r>
            <a:endParaRPr lang="fr-FR" sz="1100" dirty="0">
              <a:latin typeface="Arial"/>
              <a:cs typeface="Arial"/>
            </a:endParaRPr>
          </a:p>
        </p:txBody>
      </p:sp>
      <p:sp>
        <p:nvSpPr>
          <p:cNvPr id="21" name="object 21"/>
          <p:cNvSpPr txBox="1"/>
          <p:nvPr>
            <p:custDataLst>
              <p:tags r:id="rId12"/>
            </p:custDataLst>
          </p:nvPr>
        </p:nvSpPr>
        <p:spPr>
          <a:xfrm>
            <a:off x="4887003" y="7343622"/>
            <a:ext cx="1200150" cy="166712"/>
          </a:xfrm>
          <a:prstGeom prst="rect">
            <a:avLst/>
          </a:prstGeom>
        </p:spPr>
        <p:txBody>
          <a:bodyPr vert="horz" wrap="square" lIns="0" tIns="0" rIns="0" bIns="0" rtlCol="0">
            <a:spAutoFit/>
          </a:bodyPr>
          <a:lstStyle/>
          <a:p>
            <a:pPr marL="12700">
              <a:lnSpc>
                <a:spcPts val="1315"/>
              </a:lnSpc>
            </a:pPr>
            <a:r>
              <a:rPr lang="fr-FR" sz="1100" b="1" spc="-15" dirty="0">
                <a:solidFill>
                  <a:srgbClr val="FFFFFF"/>
                </a:solidFill>
                <a:latin typeface="Arial"/>
                <a:cs typeface="Arial"/>
              </a:rPr>
              <a:t>25 </a:t>
            </a:r>
            <a:r>
              <a:rPr lang="fr-FR" sz="1100" b="1" spc="-30" dirty="0">
                <a:solidFill>
                  <a:srgbClr val="FFFFFF"/>
                </a:solidFill>
                <a:latin typeface="Arial"/>
                <a:cs typeface="Arial"/>
              </a:rPr>
              <a:t>novembre </a:t>
            </a:r>
            <a:r>
              <a:rPr lang="fr-FR" sz="1100" b="1" spc="-25" dirty="0">
                <a:solidFill>
                  <a:srgbClr val="FFFFFF"/>
                </a:solidFill>
                <a:latin typeface="Arial"/>
                <a:cs typeface="Arial"/>
              </a:rPr>
              <a:t>2020</a:t>
            </a:r>
            <a:endParaRPr lang="fr-FR" sz="1100" dirty="0">
              <a:latin typeface="Arial"/>
              <a:cs typeface="Arial"/>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custDataLst>
              <p:tags r:id="rId1"/>
            </p:custDataLst>
          </p:nvPr>
        </p:nvSpPr>
        <p:spPr>
          <a:xfrm>
            <a:off x="-2680" y="0"/>
            <a:ext cx="10693400" cy="674370"/>
          </a:xfrm>
          <a:custGeom>
            <a:avLst/>
            <a:gdLst/>
            <a:ahLst/>
            <a:cxnLst/>
            <a:rect l="l" t="t" r="r" b="b"/>
            <a:pathLst>
              <a:path w="10693400" h="674370">
                <a:moveTo>
                  <a:pt x="10693400" y="0"/>
                </a:moveTo>
                <a:lnTo>
                  <a:pt x="0" y="0"/>
                </a:lnTo>
                <a:lnTo>
                  <a:pt x="0" y="674001"/>
                </a:lnTo>
                <a:lnTo>
                  <a:pt x="10693400" y="674001"/>
                </a:lnTo>
                <a:lnTo>
                  <a:pt x="10693400" y="0"/>
                </a:lnTo>
                <a:close/>
              </a:path>
            </a:pathLst>
          </a:custGeom>
          <a:solidFill>
            <a:srgbClr val="008FCE"/>
          </a:solidFill>
        </p:spPr>
        <p:txBody>
          <a:bodyPr wrap="square" lIns="0" tIns="0" rIns="0" bIns="0" rtlCol="0"/>
          <a:lstStyle/>
          <a:p>
            <a:endParaRPr/>
          </a:p>
        </p:txBody>
      </p:sp>
      <p:grpSp>
        <p:nvGrpSpPr>
          <p:cNvPr id="3" name="object 3"/>
          <p:cNvGrpSpPr/>
          <p:nvPr>
            <p:custDataLst>
              <p:tags r:id="rId2"/>
            </p:custDataLst>
          </p:nvPr>
        </p:nvGrpSpPr>
        <p:grpSpPr>
          <a:xfrm>
            <a:off x="0" y="7243533"/>
            <a:ext cx="10694035" cy="319405"/>
            <a:chOff x="0" y="7243533"/>
            <a:chExt cx="10694035" cy="319405"/>
          </a:xfrm>
        </p:grpSpPr>
        <p:sp>
          <p:nvSpPr>
            <p:cNvPr id="4" name="object 4"/>
            <p:cNvSpPr/>
            <p:nvPr/>
          </p:nvSpPr>
          <p:spPr>
            <a:xfrm>
              <a:off x="0" y="7243533"/>
              <a:ext cx="10690720" cy="319316"/>
            </a:xfrm>
            <a:prstGeom prst="rect">
              <a:avLst/>
            </a:prstGeom>
            <a:blipFill>
              <a:blip r:embed="rId9" cstate="print"/>
              <a:stretch>
                <a:fillRect/>
              </a:stretch>
            </a:blipFill>
          </p:spPr>
          <p:txBody>
            <a:bodyPr wrap="square" lIns="0" tIns="0" rIns="0" bIns="0" rtlCol="0"/>
            <a:lstStyle/>
            <a:p>
              <a:endParaRPr/>
            </a:p>
          </p:txBody>
        </p:sp>
        <p:sp>
          <p:nvSpPr>
            <p:cNvPr id="5" name="object 5"/>
            <p:cNvSpPr/>
            <p:nvPr/>
          </p:nvSpPr>
          <p:spPr>
            <a:xfrm>
              <a:off x="5575" y="7284491"/>
              <a:ext cx="10688320" cy="278765"/>
            </a:xfrm>
            <a:custGeom>
              <a:avLst/>
              <a:gdLst/>
              <a:ahLst/>
              <a:cxnLst/>
              <a:rect l="l" t="t" r="r" b="b"/>
              <a:pathLst>
                <a:path w="10688320" h="278765">
                  <a:moveTo>
                    <a:pt x="10687837" y="0"/>
                  </a:moveTo>
                  <a:lnTo>
                    <a:pt x="0" y="0"/>
                  </a:lnTo>
                  <a:lnTo>
                    <a:pt x="0" y="278358"/>
                  </a:lnTo>
                  <a:lnTo>
                    <a:pt x="10687837" y="278358"/>
                  </a:lnTo>
                  <a:lnTo>
                    <a:pt x="10687837" y="0"/>
                  </a:lnTo>
                  <a:close/>
                </a:path>
              </a:pathLst>
            </a:custGeom>
            <a:solidFill>
              <a:srgbClr val="595959"/>
            </a:solidFill>
          </p:spPr>
          <p:txBody>
            <a:bodyPr wrap="square" lIns="0" tIns="0" rIns="0" bIns="0" rtlCol="0"/>
            <a:lstStyle/>
            <a:p>
              <a:endParaRPr/>
            </a:p>
          </p:txBody>
        </p:sp>
      </p:grpSp>
      <p:sp>
        <p:nvSpPr>
          <p:cNvPr id="6" name="object 6"/>
          <p:cNvSpPr/>
          <p:nvPr>
            <p:custDataLst>
              <p:tags r:id="rId3"/>
            </p:custDataLst>
          </p:nvPr>
        </p:nvSpPr>
        <p:spPr>
          <a:xfrm>
            <a:off x="6317844" y="5789510"/>
            <a:ext cx="1462403" cy="578267"/>
          </a:xfrm>
          <a:prstGeom prst="rect">
            <a:avLst/>
          </a:prstGeom>
          <a:blipFill>
            <a:blip r:embed="rId10" cstate="print"/>
            <a:stretch>
              <a:fillRect/>
            </a:stretch>
          </a:blipFill>
        </p:spPr>
        <p:txBody>
          <a:bodyPr wrap="square" lIns="0" tIns="0" rIns="0" bIns="0" rtlCol="0"/>
          <a:lstStyle/>
          <a:p>
            <a:endParaRPr/>
          </a:p>
        </p:txBody>
      </p:sp>
      <p:sp>
        <p:nvSpPr>
          <p:cNvPr id="7" name="object 7"/>
          <p:cNvSpPr txBox="1"/>
          <p:nvPr>
            <p:custDataLst>
              <p:tags r:id="rId4"/>
            </p:custDataLst>
          </p:nvPr>
        </p:nvSpPr>
        <p:spPr>
          <a:xfrm>
            <a:off x="430786" y="3056128"/>
            <a:ext cx="4825365" cy="1141338"/>
          </a:xfrm>
          <a:prstGeom prst="rect">
            <a:avLst/>
          </a:prstGeom>
        </p:spPr>
        <p:txBody>
          <a:bodyPr vert="horz" wrap="square" lIns="0" tIns="12700" rIns="0" bIns="0" rtlCol="0">
            <a:spAutoFit/>
          </a:bodyPr>
          <a:lstStyle/>
          <a:p>
            <a:pPr marL="12700">
              <a:lnSpc>
                <a:spcPts val="2950"/>
              </a:lnSpc>
              <a:spcBef>
                <a:spcPts val="100"/>
              </a:spcBef>
            </a:pPr>
            <a:r>
              <a:rPr lang="fr-FR" sz="2500" b="1" spc="-20" dirty="0">
                <a:latin typeface="Arial"/>
                <a:cs typeface="Arial"/>
              </a:rPr>
              <a:t>La </a:t>
            </a:r>
            <a:r>
              <a:rPr lang="fr-FR" sz="2500" b="1" spc="-25" dirty="0">
                <a:latin typeface="Arial"/>
                <a:cs typeface="Arial"/>
              </a:rPr>
              <a:t>situation </a:t>
            </a:r>
            <a:r>
              <a:rPr lang="fr-FR" sz="2500" b="1" spc="-10" dirty="0">
                <a:latin typeface="Arial"/>
                <a:cs typeface="Arial"/>
              </a:rPr>
              <a:t>évolue rapidement</a:t>
            </a:r>
            <a:r>
              <a:rPr lang="fr-FR" sz="2500" b="1" spc="-50" dirty="0">
                <a:latin typeface="Arial"/>
                <a:cs typeface="Arial"/>
              </a:rPr>
              <a:t>.</a:t>
            </a:r>
            <a:endParaRPr lang="fr-FR" sz="2500" dirty="0">
              <a:latin typeface="Arial"/>
              <a:cs typeface="Arial"/>
            </a:endParaRPr>
          </a:p>
          <a:p>
            <a:pPr marL="12700">
              <a:lnSpc>
                <a:spcPts val="2905"/>
              </a:lnSpc>
            </a:pPr>
            <a:r>
              <a:rPr lang="fr-FR" sz="2500" spc="-25" dirty="0">
                <a:latin typeface="Arial"/>
                <a:cs typeface="Arial"/>
              </a:rPr>
              <a:t>Regardons ensemble le dernier rapport de situation de l’OMS.</a:t>
            </a:r>
            <a:endParaRPr lang="fr-FR" sz="2500" dirty="0">
              <a:latin typeface="Arial"/>
              <a:cs typeface="Arial"/>
            </a:endParaRPr>
          </a:p>
        </p:txBody>
      </p:sp>
      <p:sp>
        <p:nvSpPr>
          <p:cNvPr id="8" name="object 8"/>
          <p:cNvSpPr/>
          <p:nvPr>
            <p:custDataLst>
              <p:tags r:id="rId5"/>
            </p:custDataLst>
          </p:nvPr>
        </p:nvSpPr>
        <p:spPr>
          <a:xfrm>
            <a:off x="6183693" y="2058542"/>
            <a:ext cx="3326612" cy="3428753"/>
          </a:xfrm>
          <a:prstGeom prst="rect">
            <a:avLst/>
          </a:prstGeom>
          <a:blipFill>
            <a:blip r:embed="rId11" cstate="print"/>
            <a:stretch>
              <a:fillRect/>
            </a:stretch>
          </a:blipFill>
        </p:spPr>
        <p:txBody>
          <a:bodyPr wrap="square" lIns="0" tIns="0" rIns="0" bIns="0" rtlCol="0"/>
          <a:lstStyle/>
          <a:p>
            <a:endParaRPr/>
          </a:p>
        </p:txBody>
      </p:sp>
      <p:sp>
        <p:nvSpPr>
          <p:cNvPr id="9" name="object 9"/>
          <p:cNvSpPr txBox="1">
            <a:spLocks noGrp="1"/>
          </p:cNvSpPr>
          <p:nvPr>
            <p:ph type="title"/>
            <p:custDataLst>
              <p:tags r:id="rId6"/>
            </p:custDataLst>
          </p:nvPr>
        </p:nvSpPr>
        <p:spPr>
          <a:xfrm>
            <a:off x="203048" y="36068"/>
            <a:ext cx="9715652" cy="566822"/>
          </a:xfrm>
          <a:prstGeom prst="rect">
            <a:avLst/>
          </a:prstGeom>
        </p:spPr>
        <p:txBody>
          <a:bodyPr vert="horz" wrap="square" lIns="0" tIns="12700" rIns="0" bIns="0" rtlCol="0">
            <a:spAutoFit/>
          </a:bodyPr>
          <a:lstStyle/>
          <a:p>
            <a:pPr marL="12700">
              <a:lnSpc>
                <a:spcPct val="100000"/>
              </a:lnSpc>
              <a:spcBef>
                <a:spcPts val="100"/>
              </a:spcBef>
            </a:pPr>
            <a:r>
              <a:rPr lang="fr-FR" sz="3600" spc="-10" dirty="0"/>
              <a:t>Dernier rapport de situation de l’OMS</a:t>
            </a:r>
            <a:endParaRPr lang="fr-FR" sz="3600" dirty="0"/>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custDataLst>
              <p:tags r:id="rId1"/>
            </p:custDataLst>
          </p:nvPr>
        </p:nvSpPr>
        <p:spPr>
          <a:xfrm>
            <a:off x="212741" y="0"/>
            <a:ext cx="1628759" cy="551433"/>
          </a:xfrm>
          <a:prstGeom prst="rect">
            <a:avLst/>
          </a:prstGeom>
        </p:spPr>
        <p:txBody>
          <a:bodyPr vert="horz" wrap="square" lIns="0" tIns="12700" rIns="0" bIns="0" rtlCol="0">
            <a:spAutoFit/>
          </a:bodyPr>
          <a:lstStyle/>
          <a:p>
            <a:pPr marL="12700">
              <a:lnSpc>
                <a:spcPct val="100000"/>
              </a:lnSpc>
              <a:spcBef>
                <a:spcPts val="100"/>
              </a:spcBef>
            </a:pPr>
            <a:r>
              <a:rPr lang="fr-FR" sz="3500" b="1" spc="5" dirty="0">
                <a:solidFill>
                  <a:srgbClr val="FFFFFF"/>
                </a:solidFill>
                <a:latin typeface="Arial"/>
                <a:cs typeface="Arial"/>
              </a:rPr>
              <a:t>Pause</a:t>
            </a:r>
            <a:endParaRPr lang="fr-FR" sz="3500" dirty="0">
              <a:latin typeface="Arial"/>
              <a:cs typeface="Arial"/>
            </a:endParaRPr>
          </a:p>
        </p:txBody>
      </p:sp>
      <p:sp>
        <p:nvSpPr>
          <p:cNvPr id="3" name="object 3"/>
          <p:cNvSpPr/>
          <p:nvPr>
            <p:custDataLst>
              <p:tags r:id="rId2"/>
            </p:custDataLst>
          </p:nvPr>
        </p:nvSpPr>
        <p:spPr>
          <a:xfrm>
            <a:off x="1210094" y="2244780"/>
            <a:ext cx="3389629" cy="3389629"/>
          </a:xfrm>
          <a:custGeom>
            <a:avLst/>
            <a:gdLst/>
            <a:ahLst/>
            <a:cxnLst/>
            <a:rect l="l" t="t" r="r" b="b"/>
            <a:pathLst>
              <a:path w="3389629" h="3389629">
                <a:moveTo>
                  <a:pt x="3273386" y="0"/>
                </a:moveTo>
                <a:lnTo>
                  <a:pt x="115887" y="0"/>
                </a:lnTo>
                <a:lnTo>
                  <a:pt x="70776" y="9106"/>
                </a:lnTo>
                <a:lnTo>
                  <a:pt x="33940" y="33940"/>
                </a:lnTo>
                <a:lnTo>
                  <a:pt x="9106" y="70776"/>
                </a:lnTo>
                <a:lnTo>
                  <a:pt x="0" y="115887"/>
                </a:lnTo>
                <a:lnTo>
                  <a:pt x="0" y="3273386"/>
                </a:lnTo>
                <a:lnTo>
                  <a:pt x="9106" y="3318497"/>
                </a:lnTo>
                <a:lnTo>
                  <a:pt x="33940" y="3355333"/>
                </a:lnTo>
                <a:lnTo>
                  <a:pt x="70776" y="3380168"/>
                </a:lnTo>
                <a:lnTo>
                  <a:pt x="115887" y="3389274"/>
                </a:lnTo>
                <a:lnTo>
                  <a:pt x="3273386" y="3389274"/>
                </a:lnTo>
                <a:lnTo>
                  <a:pt x="3318497" y="3380168"/>
                </a:lnTo>
                <a:lnTo>
                  <a:pt x="3355333" y="3355333"/>
                </a:lnTo>
                <a:lnTo>
                  <a:pt x="3380168" y="3318497"/>
                </a:lnTo>
                <a:lnTo>
                  <a:pt x="3389274" y="3273386"/>
                </a:lnTo>
                <a:lnTo>
                  <a:pt x="3389274" y="3250209"/>
                </a:lnTo>
                <a:lnTo>
                  <a:pt x="139065" y="3250209"/>
                </a:lnTo>
                <a:lnTo>
                  <a:pt x="139065" y="139065"/>
                </a:lnTo>
                <a:lnTo>
                  <a:pt x="3389274" y="139065"/>
                </a:lnTo>
                <a:lnTo>
                  <a:pt x="3389274" y="115887"/>
                </a:lnTo>
                <a:lnTo>
                  <a:pt x="3380168" y="70776"/>
                </a:lnTo>
                <a:lnTo>
                  <a:pt x="3355333" y="33940"/>
                </a:lnTo>
                <a:lnTo>
                  <a:pt x="3318497" y="9106"/>
                </a:lnTo>
                <a:lnTo>
                  <a:pt x="3273386" y="0"/>
                </a:lnTo>
                <a:close/>
              </a:path>
              <a:path w="3389629" h="3389629">
                <a:moveTo>
                  <a:pt x="3389274" y="139065"/>
                </a:moveTo>
                <a:lnTo>
                  <a:pt x="3250209" y="139064"/>
                </a:lnTo>
                <a:lnTo>
                  <a:pt x="3250209" y="3250209"/>
                </a:lnTo>
                <a:lnTo>
                  <a:pt x="3389274" y="3250209"/>
                </a:lnTo>
                <a:lnTo>
                  <a:pt x="3389274" y="139065"/>
                </a:lnTo>
                <a:close/>
              </a:path>
              <a:path w="3389629" h="3389629">
                <a:moveTo>
                  <a:pt x="3203854" y="185420"/>
                </a:moveTo>
                <a:lnTo>
                  <a:pt x="185420" y="185419"/>
                </a:lnTo>
                <a:lnTo>
                  <a:pt x="185420" y="3203854"/>
                </a:lnTo>
                <a:lnTo>
                  <a:pt x="3203854" y="3203854"/>
                </a:lnTo>
                <a:lnTo>
                  <a:pt x="3203854" y="3157499"/>
                </a:lnTo>
                <a:lnTo>
                  <a:pt x="231775" y="3157499"/>
                </a:lnTo>
                <a:lnTo>
                  <a:pt x="231775" y="231775"/>
                </a:lnTo>
                <a:lnTo>
                  <a:pt x="3203854" y="231775"/>
                </a:lnTo>
                <a:lnTo>
                  <a:pt x="3203854" y="185420"/>
                </a:lnTo>
                <a:close/>
              </a:path>
              <a:path w="3389629" h="3389629">
                <a:moveTo>
                  <a:pt x="3203854" y="231775"/>
                </a:moveTo>
                <a:lnTo>
                  <a:pt x="3157499" y="231775"/>
                </a:lnTo>
                <a:lnTo>
                  <a:pt x="3157499" y="3157499"/>
                </a:lnTo>
                <a:lnTo>
                  <a:pt x="3203854" y="3157499"/>
                </a:lnTo>
                <a:lnTo>
                  <a:pt x="3203854" y="231775"/>
                </a:lnTo>
                <a:close/>
              </a:path>
            </a:pathLst>
          </a:custGeom>
          <a:solidFill>
            <a:srgbClr val="A24B19"/>
          </a:solidFill>
        </p:spPr>
        <p:txBody>
          <a:bodyPr wrap="square" lIns="0" tIns="0" rIns="0" bIns="0" rtlCol="0"/>
          <a:lstStyle/>
          <a:p>
            <a:endParaRPr lang="fr-FR"/>
          </a:p>
        </p:txBody>
      </p:sp>
      <p:sp>
        <p:nvSpPr>
          <p:cNvPr id="4" name="object 4"/>
          <p:cNvSpPr txBox="1"/>
          <p:nvPr>
            <p:custDataLst>
              <p:tags r:id="rId3"/>
            </p:custDataLst>
          </p:nvPr>
        </p:nvSpPr>
        <p:spPr>
          <a:xfrm>
            <a:off x="1654574" y="3433571"/>
            <a:ext cx="2503170" cy="1047082"/>
          </a:xfrm>
          <a:prstGeom prst="rect">
            <a:avLst/>
          </a:prstGeom>
        </p:spPr>
        <p:txBody>
          <a:bodyPr vert="horz" wrap="square" lIns="0" tIns="33655" rIns="0" bIns="0" rtlCol="0">
            <a:spAutoFit/>
          </a:bodyPr>
          <a:lstStyle/>
          <a:p>
            <a:pPr marL="535940" marR="5080" indent="-523875" algn="ctr">
              <a:lnSpc>
                <a:spcPts val="3790"/>
              </a:lnSpc>
              <a:spcBef>
                <a:spcPts val="265"/>
              </a:spcBef>
            </a:pPr>
            <a:r>
              <a:rPr lang="fr-FR" sz="3200" b="1" spc="-25" dirty="0">
                <a:solidFill>
                  <a:srgbClr val="A24B19"/>
                </a:solidFill>
                <a:latin typeface="Arial"/>
                <a:cs typeface="Arial"/>
              </a:rPr>
              <a:t>Pause café</a:t>
            </a:r>
          </a:p>
          <a:p>
            <a:pPr marL="9525" marR="5080" indent="1588" algn="ctr">
              <a:lnSpc>
                <a:spcPts val="3790"/>
              </a:lnSpc>
              <a:spcBef>
                <a:spcPts val="265"/>
              </a:spcBef>
            </a:pPr>
            <a:r>
              <a:rPr lang="fr-FR" sz="3200" b="1" spc="-25" dirty="0">
                <a:solidFill>
                  <a:srgbClr val="A24B19"/>
                </a:solidFill>
                <a:latin typeface="Arial"/>
                <a:cs typeface="Arial"/>
              </a:rPr>
              <a:t>(15 min)</a:t>
            </a:r>
            <a:endParaRPr lang="fr-FR" sz="3200" dirty="0">
              <a:latin typeface="Arial"/>
              <a:cs typeface="Arial"/>
            </a:endParaRPr>
          </a:p>
        </p:txBody>
      </p:sp>
      <p:sp>
        <p:nvSpPr>
          <p:cNvPr id="6" name="object 6"/>
          <p:cNvSpPr txBox="1"/>
          <p:nvPr>
            <p:custDataLst>
              <p:tags r:id="rId4"/>
            </p:custDataLst>
          </p:nvPr>
        </p:nvSpPr>
        <p:spPr>
          <a:xfrm>
            <a:off x="9987171" y="7351688"/>
            <a:ext cx="548005" cy="166712"/>
          </a:xfrm>
          <a:prstGeom prst="rect">
            <a:avLst/>
          </a:prstGeom>
        </p:spPr>
        <p:txBody>
          <a:bodyPr vert="horz" wrap="square" lIns="0" tIns="0" rIns="0" bIns="0" rtlCol="0">
            <a:spAutoFit/>
          </a:bodyPr>
          <a:lstStyle/>
          <a:p>
            <a:pPr marL="12700">
              <a:lnSpc>
                <a:spcPts val="1315"/>
              </a:lnSpc>
            </a:pPr>
            <a:r>
              <a:rPr lang="fr-FR" sz="1100" b="1" spc="-25" dirty="0">
                <a:solidFill>
                  <a:srgbClr val="FFFFFF"/>
                </a:solidFill>
                <a:latin typeface="Arial"/>
                <a:cs typeface="Arial"/>
              </a:rPr>
              <a:t>page</a:t>
            </a:r>
            <a:r>
              <a:rPr lang="fr-FR" sz="1100" b="1" spc="-95" dirty="0">
                <a:solidFill>
                  <a:srgbClr val="FFFFFF"/>
                </a:solidFill>
                <a:latin typeface="Arial"/>
                <a:cs typeface="Arial"/>
              </a:rPr>
              <a:t> </a:t>
            </a:r>
            <a:fld id="{81D60167-4931-47E6-BA6A-407CBD079E47}" type="slidenum">
              <a:rPr lang="fr-FR" sz="1100" b="1">
                <a:solidFill>
                  <a:srgbClr val="FFFFFF"/>
                </a:solidFill>
                <a:latin typeface="Arial"/>
                <a:cs typeface="Arial"/>
              </a:rPr>
              <a:t>30</a:t>
            </a:fld>
            <a:endParaRPr lang="fr-FR" sz="1100" dirty="0">
              <a:latin typeface="Arial"/>
              <a:cs typeface="Arial"/>
            </a:endParaRPr>
          </a:p>
        </p:txBody>
      </p:sp>
      <p:sp>
        <p:nvSpPr>
          <p:cNvPr id="7" name="object 7"/>
          <p:cNvSpPr txBox="1"/>
          <p:nvPr>
            <p:custDataLst>
              <p:tags r:id="rId5"/>
            </p:custDataLst>
          </p:nvPr>
        </p:nvSpPr>
        <p:spPr>
          <a:xfrm>
            <a:off x="76572" y="7351688"/>
            <a:ext cx="1841128" cy="166712"/>
          </a:xfrm>
          <a:prstGeom prst="rect">
            <a:avLst/>
          </a:prstGeom>
        </p:spPr>
        <p:txBody>
          <a:bodyPr vert="horz" wrap="square" lIns="0" tIns="0" rIns="0" bIns="0" rtlCol="0">
            <a:spAutoFit/>
          </a:bodyPr>
          <a:lstStyle/>
          <a:p>
            <a:pPr marL="12700">
              <a:lnSpc>
                <a:spcPts val="1315"/>
              </a:lnSpc>
            </a:pPr>
            <a:r>
              <a:rPr lang="fr-FR" sz="1100" b="1" spc="-35" dirty="0">
                <a:solidFill>
                  <a:srgbClr val="FFFFFF"/>
                </a:solidFill>
                <a:latin typeface="Arial"/>
                <a:cs typeface="Arial"/>
              </a:rPr>
              <a:t>EXERCICE DE </a:t>
            </a:r>
            <a:r>
              <a:rPr lang="fr-FR" sz="1100" b="1" spc="-30" dirty="0">
                <a:solidFill>
                  <a:srgbClr val="FFFFFF"/>
                </a:solidFill>
                <a:latin typeface="Arial"/>
                <a:cs typeface="Arial"/>
              </a:rPr>
              <a:t>SIMULATION</a:t>
            </a:r>
            <a:endParaRPr lang="fr-FR" sz="1100" dirty="0">
              <a:latin typeface="Arial"/>
              <a:cs typeface="Arial"/>
            </a:endParaRPr>
          </a:p>
        </p:txBody>
      </p:sp>
      <p:sp>
        <p:nvSpPr>
          <p:cNvPr id="8" name="object 8"/>
          <p:cNvSpPr txBox="1"/>
          <p:nvPr>
            <p:custDataLst>
              <p:tags r:id="rId6"/>
            </p:custDataLst>
          </p:nvPr>
        </p:nvSpPr>
        <p:spPr>
          <a:xfrm>
            <a:off x="2092723" y="7351688"/>
            <a:ext cx="2507000" cy="166712"/>
          </a:xfrm>
          <a:prstGeom prst="rect">
            <a:avLst/>
          </a:prstGeom>
        </p:spPr>
        <p:txBody>
          <a:bodyPr vert="horz" wrap="square" lIns="0" tIns="0" rIns="0" bIns="0" rtlCol="0">
            <a:spAutoFit/>
          </a:bodyPr>
          <a:lstStyle/>
          <a:p>
            <a:pPr marL="12700">
              <a:lnSpc>
                <a:spcPts val="1315"/>
              </a:lnSpc>
            </a:pPr>
            <a:r>
              <a:rPr lang="fr-FR" sz="1100" b="1" spc="-30" dirty="0">
                <a:solidFill>
                  <a:srgbClr val="FFFFFF"/>
                </a:solidFill>
                <a:latin typeface="Arial"/>
                <a:cs typeface="Arial"/>
              </a:rPr>
              <a:t>NOUVEAU </a:t>
            </a:r>
            <a:r>
              <a:rPr lang="fr-FR" sz="1100" b="1" spc="-35" dirty="0">
                <a:solidFill>
                  <a:srgbClr val="FFFFFF"/>
                </a:solidFill>
                <a:latin typeface="Arial"/>
                <a:cs typeface="Arial"/>
              </a:rPr>
              <a:t>CORONAVIRUS</a:t>
            </a:r>
            <a:r>
              <a:rPr lang="fr-FR" sz="1100" b="1" spc="-90" dirty="0">
                <a:solidFill>
                  <a:srgbClr val="FFFFFF"/>
                </a:solidFill>
                <a:latin typeface="Arial"/>
                <a:cs typeface="Arial"/>
              </a:rPr>
              <a:t> </a:t>
            </a:r>
            <a:r>
              <a:rPr lang="fr-FR" sz="1100" b="1" spc="-30" dirty="0">
                <a:solidFill>
                  <a:srgbClr val="FFFFFF"/>
                </a:solidFill>
                <a:latin typeface="Arial"/>
                <a:cs typeface="Arial"/>
              </a:rPr>
              <a:t>(COVID-19)</a:t>
            </a:r>
            <a:endParaRPr lang="fr-FR" sz="1100" dirty="0">
              <a:latin typeface="Arial"/>
              <a:cs typeface="Arial"/>
            </a:endParaRPr>
          </a:p>
        </p:txBody>
      </p:sp>
      <p:sp>
        <p:nvSpPr>
          <p:cNvPr id="9" name="object 9"/>
          <p:cNvSpPr txBox="1"/>
          <p:nvPr>
            <p:custDataLst>
              <p:tags r:id="rId7"/>
            </p:custDataLst>
          </p:nvPr>
        </p:nvSpPr>
        <p:spPr>
          <a:xfrm>
            <a:off x="4887003" y="7343622"/>
            <a:ext cx="1200150" cy="166712"/>
          </a:xfrm>
          <a:prstGeom prst="rect">
            <a:avLst/>
          </a:prstGeom>
        </p:spPr>
        <p:txBody>
          <a:bodyPr vert="horz" wrap="square" lIns="0" tIns="0" rIns="0" bIns="0" rtlCol="0">
            <a:spAutoFit/>
          </a:bodyPr>
          <a:lstStyle/>
          <a:p>
            <a:pPr marL="12700">
              <a:lnSpc>
                <a:spcPts val="1315"/>
              </a:lnSpc>
            </a:pPr>
            <a:r>
              <a:rPr lang="fr-FR" sz="1100" b="1" spc="-15" dirty="0">
                <a:solidFill>
                  <a:srgbClr val="FFFFFF"/>
                </a:solidFill>
                <a:latin typeface="Arial"/>
                <a:cs typeface="Arial"/>
              </a:rPr>
              <a:t>25 </a:t>
            </a:r>
            <a:r>
              <a:rPr lang="fr-FR" sz="1100" b="1" spc="-30" dirty="0">
                <a:solidFill>
                  <a:srgbClr val="FFFFFF"/>
                </a:solidFill>
                <a:latin typeface="Arial"/>
                <a:cs typeface="Arial"/>
              </a:rPr>
              <a:t>novembre</a:t>
            </a:r>
            <a:r>
              <a:rPr lang="fr-FR" sz="1100" b="1" spc="-135" dirty="0">
                <a:solidFill>
                  <a:srgbClr val="FFFFFF"/>
                </a:solidFill>
                <a:latin typeface="Arial"/>
                <a:cs typeface="Arial"/>
              </a:rPr>
              <a:t> </a:t>
            </a:r>
            <a:r>
              <a:rPr lang="fr-FR" sz="1100" b="1" spc="-25" dirty="0">
                <a:solidFill>
                  <a:srgbClr val="FFFFFF"/>
                </a:solidFill>
                <a:latin typeface="Arial"/>
                <a:cs typeface="Arial"/>
              </a:rPr>
              <a:t>2020</a:t>
            </a:r>
            <a:endParaRPr lang="fr-FR" sz="1100" dirty="0">
              <a:latin typeface="Arial"/>
              <a:cs typeface="Arial"/>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custDataLst>
              <p:tags r:id="rId1"/>
            </p:custDataLst>
          </p:nvPr>
        </p:nvSpPr>
        <p:spPr>
          <a:xfrm>
            <a:off x="0" y="0"/>
            <a:ext cx="10693400" cy="674370"/>
          </a:xfrm>
          <a:custGeom>
            <a:avLst/>
            <a:gdLst/>
            <a:ahLst/>
            <a:cxnLst/>
            <a:rect l="l" t="t" r="r" b="b"/>
            <a:pathLst>
              <a:path w="10693400" h="674370">
                <a:moveTo>
                  <a:pt x="10693400" y="0"/>
                </a:moveTo>
                <a:lnTo>
                  <a:pt x="0" y="0"/>
                </a:lnTo>
                <a:lnTo>
                  <a:pt x="0" y="674253"/>
                </a:lnTo>
                <a:lnTo>
                  <a:pt x="10693400" y="674253"/>
                </a:lnTo>
                <a:lnTo>
                  <a:pt x="10693400" y="0"/>
                </a:lnTo>
                <a:close/>
              </a:path>
            </a:pathLst>
          </a:custGeom>
          <a:solidFill>
            <a:srgbClr val="008FCE"/>
          </a:solidFill>
        </p:spPr>
        <p:txBody>
          <a:bodyPr wrap="square" lIns="0" tIns="0" rIns="0" bIns="0" rtlCol="0"/>
          <a:lstStyle/>
          <a:p>
            <a:endParaRPr lang="fr-FR"/>
          </a:p>
        </p:txBody>
      </p:sp>
      <p:grpSp>
        <p:nvGrpSpPr>
          <p:cNvPr id="3" name="object 3"/>
          <p:cNvGrpSpPr/>
          <p:nvPr>
            <p:custDataLst>
              <p:tags r:id="rId2"/>
            </p:custDataLst>
          </p:nvPr>
        </p:nvGrpSpPr>
        <p:grpSpPr>
          <a:xfrm>
            <a:off x="0" y="7251191"/>
            <a:ext cx="10693400" cy="320040"/>
            <a:chOff x="0" y="7251191"/>
            <a:chExt cx="10693400" cy="320040"/>
          </a:xfrm>
        </p:grpSpPr>
        <p:sp>
          <p:nvSpPr>
            <p:cNvPr id="4" name="object 4"/>
            <p:cNvSpPr/>
            <p:nvPr/>
          </p:nvSpPr>
          <p:spPr>
            <a:xfrm>
              <a:off x="0" y="7257287"/>
              <a:ext cx="10692384" cy="310896"/>
            </a:xfrm>
            <a:prstGeom prst="rect">
              <a:avLst/>
            </a:prstGeom>
            <a:blipFill>
              <a:blip r:embed="rId19" cstate="email">
                <a:extLst>
                  <a:ext uri="{28A0092B-C50C-407E-A947-70E740481C1C}">
                    <a14:useLocalDpi xmlns:a14="http://schemas.microsoft.com/office/drawing/2010/main"/>
                  </a:ext>
                </a:extLst>
              </a:blip>
              <a:stretch>
                <a:fillRect/>
              </a:stretch>
            </a:blipFill>
          </p:spPr>
          <p:txBody>
            <a:bodyPr wrap="square" lIns="0" tIns="0" rIns="0" bIns="0" rtlCol="0"/>
            <a:lstStyle/>
            <a:p>
              <a:endParaRPr lang="fr-FR"/>
            </a:p>
          </p:txBody>
        </p:sp>
        <p:sp>
          <p:nvSpPr>
            <p:cNvPr id="5" name="object 5"/>
            <p:cNvSpPr/>
            <p:nvPr/>
          </p:nvSpPr>
          <p:spPr>
            <a:xfrm>
              <a:off x="5312" y="7284139"/>
              <a:ext cx="10688320" cy="285115"/>
            </a:xfrm>
            <a:custGeom>
              <a:avLst/>
              <a:gdLst/>
              <a:ahLst/>
              <a:cxnLst/>
              <a:rect l="l" t="t" r="r" b="b"/>
              <a:pathLst>
                <a:path w="10688320" h="285115">
                  <a:moveTo>
                    <a:pt x="0" y="0"/>
                  </a:moveTo>
                  <a:lnTo>
                    <a:pt x="10688087" y="0"/>
                  </a:lnTo>
                  <a:lnTo>
                    <a:pt x="10688087" y="285060"/>
                  </a:lnTo>
                  <a:lnTo>
                    <a:pt x="0" y="285060"/>
                  </a:lnTo>
                  <a:lnTo>
                    <a:pt x="0" y="0"/>
                  </a:lnTo>
                  <a:close/>
                </a:path>
              </a:pathLst>
            </a:custGeom>
            <a:solidFill>
              <a:srgbClr val="595959"/>
            </a:solidFill>
          </p:spPr>
          <p:txBody>
            <a:bodyPr wrap="square" lIns="0" tIns="0" rIns="0" bIns="0" rtlCol="0"/>
            <a:lstStyle/>
            <a:p>
              <a:endParaRPr lang="fr-FR"/>
            </a:p>
          </p:txBody>
        </p:sp>
        <p:sp>
          <p:nvSpPr>
            <p:cNvPr id="6" name="object 6"/>
            <p:cNvSpPr/>
            <p:nvPr/>
          </p:nvSpPr>
          <p:spPr>
            <a:xfrm>
              <a:off x="2688335" y="7257287"/>
              <a:ext cx="3691128" cy="310896"/>
            </a:xfrm>
            <a:prstGeom prst="rect">
              <a:avLst/>
            </a:prstGeom>
            <a:blipFill>
              <a:blip r:embed="rId20" cstate="email">
                <a:extLst>
                  <a:ext uri="{28A0092B-C50C-407E-A947-70E740481C1C}">
                    <a14:useLocalDpi xmlns:a14="http://schemas.microsoft.com/office/drawing/2010/main"/>
                  </a:ext>
                </a:extLst>
              </a:blip>
              <a:stretch>
                <a:fillRect/>
              </a:stretch>
            </a:blipFill>
          </p:spPr>
          <p:txBody>
            <a:bodyPr wrap="square" lIns="0" tIns="0" rIns="0" bIns="0" rtlCol="0"/>
            <a:lstStyle/>
            <a:p>
              <a:endParaRPr lang="fr-FR"/>
            </a:p>
          </p:txBody>
        </p:sp>
        <p:sp>
          <p:nvSpPr>
            <p:cNvPr id="7" name="object 7"/>
            <p:cNvSpPr/>
            <p:nvPr/>
          </p:nvSpPr>
          <p:spPr>
            <a:xfrm>
              <a:off x="2713681" y="7284139"/>
              <a:ext cx="3585845" cy="274320"/>
            </a:xfrm>
            <a:custGeom>
              <a:avLst/>
              <a:gdLst/>
              <a:ahLst/>
              <a:cxnLst/>
              <a:rect l="l" t="t" r="r" b="b"/>
              <a:pathLst>
                <a:path w="3585845" h="274320">
                  <a:moveTo>
                    <a:pt x="3448430" y="0"/>
                  </a:moveTo>
                  <a:lnTo>
                    <a:pt x="0" y="0"/>
                  </a:lnTo>
                  <a:lnTo>
                    <a:pt x="0" y="274142"/>
                  </a:lnTo>
                  <a:lnTo>
                    <a:pt x="3585502" y="274142"/>
                  </a:lnTo>
                  <a:lnTo>
                    <a:pt x="3585502" y="137071"/>
                  </a:lnTo>
                  <a:lnTo>
                    <a:pt x="3448430" y="0"/>
                  </a:lnTo>
                  <a:close/>
                </a:path>
              </a:pathLst>
            </a:custGeom>
            <a:solidFill>
              <a:srgbClr val="49C7FF"/>
            </a:solidFill>
          </p:spPr>
          <p:txBody>
            <a:bodyPr wrap="square" lIns="0" tIns="0" rIns="0" bIns="0" rtlCol="0"/>
            <a:lstStyle/>
            <a:p>
              <a:endParaRPr lang="fr-FR"/>
            </a:p>
          </p:txBody>
        </p:sp>
        <p:sp>
          <p:nvSpPr>
            <p:cNvPr id="8" name="object 8"/>
            <p:cNvSpPr/>
            <p:nvPr/>
          </p:nvSpPr>
          <p:spPr>
            <a:xfrm>
              <a:off x="2508504" y="7257287"/>
              <a:ext cx="3691128" cy="310896"/>
            </a:xfrm>
            <a:prstGeom prst="rect">
              <a:avLst/>
            </a:prstGeom>
            <a:blipFill>
              <a:blip r:embed="rId21" cstate="email">
                <a:extLst>
                  <a:ext uri="{28A0092B-C50C-407E-A947-70E740481C1C}">
                    <a14:useLocalDpi xmlns:a14="http://schemas.microsoft.com/office/drawing/2010/main"/>
                  </a:ext>
                </a:extLst>
              </a:blip>
              <a:stretch>
                <a:fillRect/>
              </a:stretch>
            </a:blipFill>
          </p:spPr>
          <p:txBody>
            <a:bodyPr wrap="square" lIns="0" tIns="0" rIns="0" bIns="0" rtlCol="0"/>
            <a:lstStyle/>
            <a:p>
              <a:endParaRPr lang="fr-FR"/>
            </a:p>
          </p:txBody>
        </p:sp>
        <p:sp>
          <p:nvSpPr>
            <p:cNvPr id="9" name="object 9"/>
            <p:cNvSpPr/>
            <p:nvPr/>
          </p:nvSpPr>
          <p:spPr>
            <a:xfrm>
              <a:off x="2535058" y="7284139"/>
              <a:ext cx="3585845" cy="274320"/>
            </a:xfrm>
            <a:custGeom>
              <a:avLst/>
              <a:gdLst/>
              <a:ahLst/>
              <a:cxnLst/>
              <a:rect l="l" t="t" r="r" b="b"/>
              <a:pathLst>
                <a:path w="3585845" h="274320">
                  <a:moveTo>
                    <a:pt x="3448430" y="0"/>
                  </a:moveTo>
                  <a:lnTo>
                    <a:pt x="0" y="0"/>
                  </a:lnTo>
                  <a:lnTo>
                    <a:pt x="0" y="274142"/>
                  </a:lnTo>
                  <a:lnTo>
                    <a:pt x="3585502" y="274142"/>
                  </a:lnTo>
                  <a:lnTo>
                    <a:pt x="3585502" y="137071"/>
                  </a:lnTo>
                  <a:lnTo>
                    <a:pt x="3448430" y="0"/>
                  </a:lnTo>
                  <a:close/>
                </a:path>
              </a:pathLst>
            </a:custGeom>
            <a:solidFill>
              <a:srgbClr val="008FCE"/>
            </a:solidFill>
          </p:spPr>
          <p:txBody>
            <a:bodyPr wrap="square" lIns="0" tIns="0" rIns="0" bIns="0" rtlCol="0"/>
            <a:lstStyle/>
            <a:p>
              <a:endParaRPr lang="fr-FR"/>
            </a:p>
          </p:txBody>
        </p:sp>
        <p:sp>
          <p:nvSpPr>
            <p:cNvPr id="10" name="object 10"/>
            <p:cNvSpPr/>
            <p:nvPr/>
          </p:nvSpPr>
          <p:spPr>
            <a:xfrm>
              <a:off x="1054608" y="7251191"/>
              <a:ext cx="3770376" cy="316992"/>
            </a:xfrm>
            <a:prstGeom prst="rect">
              <a:avLst/>
            </a:prstGeom>
            <a:blipFill>
              <a:blip r:embed="rId22" cstate="email">
                <a:extLst>
                  <a:ext uri="{28A0092B-C50C-407E-A947-70E740481C1C}">
                    <a14:useLocalDpi xmlns:a14="http://schemas.microsoft.com/office/drawing/2010/main"/>
                  </a:ext>
                </a:extLst>
              </a:blip>
              <a:stretch>
                <a:fillRect/>
              </a:stretch>
            </a:blipFill>
          </p:spPr>
          <p:txBody>
            <a:bodyPr wrap="square" lIns="0" tIns="0" rIns="0" bIns="0" rtlCol="0"/>
            <a:lstStyle/>
            <a:p>
              <a:endParaRPr lang="fr-FR"/>
            </a:p>
          </p:txBody>
        </p:sp>
        <p:sp>
          <p:nvSpPr>
            <p:cNvPr id="11" name="object 11"/>
            <p:cNvSpPr/>
            <p:nvPr/>
          </p:nvSpPr>
          <p:spPr>
            <a:xfrm>
              <a:off x="1081186" y="7277460"/>
              <a:ext cx="3664585" cy="285115"/>
            </a:xfrm>
            <a:custGeom>
              <a:avLst/>
              <a:gdLst/>
              <a:ahLst/>
              <a:cxnLst/>
              <a:rect l="l" t="t" r="r" b="b"/>
              <a:pathLst>
                <a:path w="3664585" h="285115">
                  <a:moveTo>
                    <a:pt x="3521811" y="0"/>
                  </a:moveTo>
                  <a:lnTo>
                    <a:pt x="0" y="0"/>
                  </a:lnTo>
                  <a:lnTo>
                    <a:pt x="0" y="285076"/>
                  </a:lnTo>
                  <a:lnTo>
                    <a:pt x="3664343" y="285076"/>
                  </a:lnTo>
                  <a:lnTo>
                    <a:pt x="3664343" y="142544"/>
                  </a:lnTo>
                  <a:lnTo>
                    <a:pt x="3521811" y="0"/>
                  </a:lnTo>
                  <a:close/>
                </a:path>
              </a:pathLst>
            </a:custGeom>
            <a:solidFill>
              <a:srgbClr val="006A97"/>
            </a:solidFill>
          </p:spPr>
          <p:txBody>
            <a:bodyPr wrap="square" lIns="0" tIns="0" rIns="0" bIns="0" rtlCol="0"/>
            <a:lstStyle/>
            <a:p>
              <a:endParaRPr lang="fr-FR"/>
            </a:p>
          </p:txBody>
        </p:sp>
        <p:sp>
          <p:nvSpPr>
            <p:cNvPr id="12" name="object 12"/>
            <p:cNvSpPr/>
            <p:nvPr/>
          </p:nvSpPr>
          <p:spPr>
            <a:xfrm>
              <a:off x="862583" y="7251191"/>
              <a:ext cx="3767328" cy="316992"/>
            </a:xfrm>
            <a:prstGeom prst="rect">
              <a:avLst/>
            </a:prstGeom>
            <a:blipFill>
              <a:blip r:embed="rId23" cstate="email">
                <a:extLst>
                  <a:ext uri="{28A0092B-C50C-407E-A947-70E740481C1C}">
                    <a14:useLocalDpi xmlns:a14="http://schemas.microsoft.com/office/drawing/2010/main"/>
                  </a:ext>
                </a:extLst>
              </a:blip>
              <a:stretch>
                <a:fillRect/>
              </a:stretch>
            </a:blipFill>
          </p:spPr>
          <p:txBody>
            <a:bodyPr wrap="square" lIns="0" tIns="0" rIns="0" bIns="0" rtlCol="0"/>
            <a:lstStyle/>
            <a:p>
              <a:endParaRPr lang="fr-FR"/>
            </a:p>
          </p:txBody>
        </p:sp>
        <p:sp>
          <p:nvSpPr>
            <p:cNvPr id="13" name="object 13"/>
            <p:cNvSpPr/>
            <p:nvPr/>
          </p:nvSpPr>
          <p:spPr>
            <a:xfrm>
              <a:off x="887428" y="7277461"/>
              <a:ext cx="3664585" cy="274955"/>
            </a:xfrm>
            <a:custGeom>
              <a:avLst/>
              <a:gdLst/>
              <a:ahLst/>
              <a:cxnLst/>
              <a:rect l="l" t="t" r="r" b="b"/>
              <a:pathLst>
                <a:path w="3664585" h="274954">
                  <a:moveTo>
                    <a:pt x="3527120" y="0"/>
                  </a:moveTo>
                  <a:lnTo>
                    <a:pt x="0" y="0"/>
                  </a:lnTo>
                  <a:lnTo>
                    <a:pt x="0" y="274459"/>
                  </a:lnTo>
                  <a:lnTo>
                    <a:pt x="3664343" y="274459"/>
                  </a:lnTo>
                  <a:lnTo>
                    <a:pt x="3664343" y="137223"/>
                  </a:lnTo>
                  <a:lnTo>
                    <a:pt x="3527120" y="0"/>
                  </a:lnTo>
                  <a:close/>
                </a:path>
              </a:pathLst>
            </a:custGeom>
            <a:solidFill>
              <a:srgbClr val="005D85"/>
            </a:solidFill>
          </p:spPr>
          <p:txBody>
            <a:bodyPr wrap="square" lIns="0" tIns="0" rIns="0" bIns="0" rtlCol="0"/>
            <a:lstStyle/>
            <a:p>
              <a:endParaRPr lang="fr-FR"/>
            </a:p>
          </p:txBody>
        </p:sp>
        <p:sp>
          <p:nvSpPr>
            <p:cNvPr id="14" name="object 14"/>
            <p:cNvSpPr/>
            <p:nvPr/>
          </p:nvSpPr>
          <p:spPr>
            <a:xfrm>
              <a:off x="155447" y="7251191"/>
              <a:ext cx="1862327" cy="316992"/>
            </a:xfrm>
            <a:prstGeom prst="rect">
              <a:avLst/>
            </a:prstGeom>
            <a:blipFill>
              <a:blip r:embed="rId24" cstate="email">
                <a:extLst>
                  <a:ext uri="{28A0092B-C50C-407E-A947-70E740481C1C}">
                    <a14:useLocalDpi xmlns:a14="http://schemas.microsoft.com/office/drawing/2010/main"/>
                  </a:ext>
                </a:extLst>
              </a:blip>
              <a:stretch>
                <a:fillRect/>
              </a:stretch>
            </a:blipFill>
          </p:spPr>
          <p:txBody>
            <a:bodyPr wrap="square" lIns="0" tIns="0" rIns="0" bIns="0" rtlCol="0"/>
            <a:lstStyle/>
            <a:p>
              <a:endParaRPr lang="fr-FR"/>
            </a:p>
          </p:txBody>
        </p:sp>
        <p:sp>
          <p:nvSpPr>
            <p:cNvPr id="15" name="object 15"/>
            <p:cNvSpPr/>
            <p:nvPr/>
          </p:nvSpPr>
          <p:spPr>
            <a:xfrm>
              <a:off x="180141" y="7277460"/>
              <a:ext cx="1758314" cy="294005"/>
            </a:xfrm>
            <a:custGeom>
              <a:avLst/>
              <a:gdLst/>
              <a:ahLst/>
              <a:cxnLst/>
              <a:rect l="l" t="t" r="r" b="b"/>
              <a:pathLst>
                <a:path w="1758314" h="294004">
                  <a:moveTo>
                    <a:pt x="1611299" y="0"/>
                  </a:moveTo>
                  <a:lnTo>
                    <a:pt x="0" y="0"/>
                  </a:lnTo>
                  <a:lnTo>
                    <a:pt x="0" y="293484"/>
                  </a:lnTo>
                  <a:lnTo>
                    <a:pt x="1758035" y="293484"/>
                  </a:lnTo>
                  <a:lnTo>
                    <a:pt x="1758035" y="146735"/>
                  </a:lnTo>
                  <a:lnTo>
                    <a:pt x="1611299" y="0"/>
                  </a:lnTo>
                  <a:close/>
                </a:path>
              </a:pathLst>
            </a:custGeom>
            <a:solidFill>
              <a:srgbClr val="D86422"/>
            </a:solidFill>
          </p:spPr>
          <p:txBody>
            <a:bodyPr wrap="square" lIns="0" tIns="0" rIns="0" bIns="0" rtlCol="0"/>
            <a:lstStyle/>
            <a:p>
              <a:endParaRPr lang="fr-FR"/>
            </a:p>
          </p:txBody>
        </p:sp>
        <p:sp>
          <p:nvSpPr>
            <p:cNvPr id="16" name="object 16"/>
            <p:cNvSpPr/>
            <p:nvPr/>
          </p:nvSpPr>
          <p:spPr>
            <a:xfrm>
              <a:off x="0" y="7251191"/>
              <a:ext cx="1837944" cy="316992"/>
            </a:xfrm>
            <a:prstGeom prst="rect">
              <a:avLst/>
            </a:prstGeom>
            <a:blipFill>
              <a:blip r:embed="rId25" cstate="email">
                <a:extLst>
                  <a:ext uri="{28A0092B-C50C-407E-A947-70E740481C1C}">
                    <a14:useLocalDpi xmlns:a14="http://schemas.microsoft.com/office/drawing/2010/main"/>
                  </a:ext>
                </a:extLst>
              </a:blip>
              <a:stretch>
                <a:fillRect/>
              </a:stretch>
            </a:blipFill>
          </p:spPr>
          <p:txBody>
            <a:bodyPr wrap="square" lIns="0" tIns="0" rIns="0" bIns="0" rtlCol="0"/>
            <a:lstStyle/>
            <a:p>
              <a:endParaRPr lang="fr-FR"/>
            </a:p>
          </p:txBody>
        </p:sp>
        <p:sp>
          <p:nvSpPr>
            <p:cNvPr id="17" name="object 17"/>
            <p:cNvSpPr/>
            <p:nvPr/>
          </p:nvSpPr>
          <p:spPr>
            <a:xfrm>
              <a:off x="1" y="7277460"/>
              <a:ext cx="1758314" cy="294005"/>
            </a:xfrm>
            <a:custGeom>
              <a:avLst/>
              <a:gdLst/>
              <a:ahLst/>
              <a:cxnLst/>
              <a:rect l="l" t="t" r="r" b="b"/>
              <a:pathLst>
                <a:path w="1758314" h="294004">
                  <a:moveTo>
                    <a:pt x="1611299" y="0"/>
                  </a:moveTo>
                  <a:lnTo>
                    <a:pt x="0" y="0"/>
                  </a:lnTo>
                  <a:lnTo>
                    <a:pt x="0" y="293484"/>
                  </a:lnTo>
                  <a:lnTo>
                    <a:pt x="1758035" y="293484"/>
                  </a:lnTo>
                  <a:lnTo>
                    <a:pt x="1758035" y="146735"/>
                  </a:lnTo>
                  <a:lnTo>
                    <a:pt x="1611299" y="0"/>
                  </a:lnTo>
                  <a:close/>
                </a:path>
              </a:pathLst>
            </a:custGeom>
            <a:solidFill>
              <a:srgbClr val="A24B19"/>
            </a:solidFill>
          </p:spPr>
          <p:txBody>
            <a:bodyPr wrap="square" lIns="0" tIns="0" rIns="0" bIns="0" rtlCol="0"/>
            <a:lstStyle/>
            <a:p>
              <a:endParaRPr lang="fr-FR"/>
            </a:p>
          </p:txBody>
        </p:sp>
      </p:grpSp>
      <p:sp>
        <p:nvSpPr>
          <p:cNvPr id="18" name="object 18"/>
          <p:cNvSpPr txBox="1">
            <a:spLocks noGrp="1"/>
          </p:cNvSpPr>
          <p:nvPr>
            <p:ph type="title"/>
            <p:custDataLst>
              <p:tags r:id="rId3"/>
            </p:custDataLst>
          </p:nvPr>
        </p:nvSpPr>
        <p:spPr>
          <a:xfrm>
            <a:off x="212741" y="0"/>
            <a:ext cx="2847959" cy="551433"/>
          </a:xfrm>
          <a:prstGeom prst="rect">
            <a:avLst/>
          </a:prstGeom>
        </p:spPr>
        <p:txBody>
          <a:bodyPr vert="horz" wrap="square" lIns="0" tIns="12700" rIns="0" bIns="0" rtlCol="0">
            <a:spAutoFit/>
          </a:bodyPr>
          <a:lstStyle/>
          <a:p>
            <a:pPr marL="12700">
              <a:lnSpc>
                <a:spcPct val="100000"/>
              </a:lnSpc>
              <a:spcBef>
                <a:spcPts val="100"/>
              </a:spcBef>
            </a:pPr>
            <a:r>
              <a:rPr lang="fr-FR" sz="3500" dirty="0"/>
              <a:t>Plan d’action</a:t>
            </a:r>
          </a:p>
        </p:txBody>
      </p:sp>
      <p:sp>
        <p:nvSpPr>
          <p:cNvPr id="19" name="object 19"/>
          <p:cNvSpPr/>
          <p:nvPr>
            <p:custDataLst>
              <p:tags r:id="rId4"/>
            </p:custDataLst>
          </p:nvPr>
        </p:nvSpPr>
        <p:spPr>
          <a:xfrm>
            <a:off x="134001" y="2169629"/>
            <a:ext cx="3187058" cy="3195062"/>
          </a:xfrm>
          <a:prstGeom prst="rect">
            <a:avLst/>
          </a:prstGeom>
          <a:blipFill>
            <a:blip r:embed="rId26" cstate="print"/>
            <a:stretch>
              <a:fillRect/>
            </a:stretch>
          </a:blipFill>
        </p:spPr>
        <p:txBody>
          <a:bodyPr wrap="square" lIns="0" tIns="0" rIns="0" bIns="0" rtlCol="0"/>
          <a:lstStyle/>
          <a:p>
            <a:endParaRPr lang="fr-FR"/>
          </a:p>
        </p:txBody>
      </p:sp>
      <p:sp>
        <p:nvSpPr>
          <p:cNvPr id="20" name="object 20"/>
          <p:cNvSpPr/>
          <p:nvPr>
            <p:custDataLst>
              <p:tags r:id="rId5"/>
            </p:custDataLst>
          </p:nvPr>
        </p:nvSpPr>
        <p:spPr>
          <a:xfrm>
            <a:off x="3482230" y="1928139"/>
            <a:ext cx="6967773" cy="3795454"/>
          </a:xfrm>
          <a:prstGeom prst="rect">
            <a:avLst/>
          </a:prstGeom>
          <a:blipFill>
            <a:blip r:embed="rId27" cstate="print"/>
            <a:stretch>
              <a:fillRect/>
            </a:stretch>
          </a:blipFill>
        </p:spPr>
        <p:txBody>
          <a:bodyPr wrap="square" lIns="0" tIns="0" rIns="0" bIns="0" rtlCol="0"/>
          <a:lstStyle/>
          <a:p>
            <a:endParaRPr lang="fr-FR"/>
          </a:p>
        </p:txBody>
      </p:sp>
      <p:sp>
        <p:nvSpPr>
          <p:cNvPr id="21" name="object 21"/>
          <p:cNvSpPr/>
          <p:nvPr>
            <p:custDataLst>
              <p:tags r:id="rId6"/>
            </p:custDataLst>
          </p:nvPr>
        </p:nvSpPr>
        <p:spPr>
          <a:xfrm>
            <a:off x="1363712" y="5777031"/>
            <a:ext cx="490465" cy="582430"/>
          </a:xfrm>
          <a:prstGeom prst="rect">
            <a:avLst/>
          </a:prstGeom>
          <a:blipFill>
            <a:blip r:embed="rId28" cstate="email">
              <a:extLst>
                <a:ext uri="{28A0092B-C50C-407E-A947-70E740481C1C}">
                  <a14:useLocalDpi xmlns:a14="http://schemas.microsoft.com/office/drawing/2010/main"/>
                </a:ext>
              </a:extLst>
            </a:blip>
            <a:stretch>
              <a:fillRect/>
            </a:stretch>
          </a:blipFill>
        </p:spPr>
        <p:txBody>
          <a:bodyPr wrap="square" lIns="0" tIns="0" rIns="0" bIns="0" rtlCol="0"/>
          <a:lstStyle/>
          <a:p>
            <a:endParaRPr lang="fr-FR"/>
          </a:p>
        </p:txBody>
      </p:sp>
      <p:sp>
        <p:nvSpPr>
          <p:cNvPr id="22" name="object 22"/>
          <p:cNvSpPr txBox="1"/>
          <p:nvPr>
            <p:custDataLst>
              <p:tags r:id="rId7"/>
            </p:custDataLst>
          </p:nvPr>
        </p:nvSpPr>
        <p:spPr>
          <a:xfrm>
            <a:off x="1951670" y="5901944"/>
            <a:ext cx="1022985" cy="345440"/>
          </a:xfrm>
          <a:prstGeom prst="rect">
            <a:avLst/>
          </a:prstGeom>
        </p:spPr>
        <p:txBody>
          <a:bodyPr vert="horz" wrap="square" lIns="0" tIns="12700" rIns="0" bIns="0" rtlCol="0">
            <a:spAutoFit/>
          </a:bodyPr>
          <a:lstStyle/>
          <a:p>
            <a:pPr marL="12700">
              <a:lnSpc>
                <a:spcPct val="100000"/>
              </a:lnSpc>
              <a:spcBef>
                <a:spcPts val="100"/>
              </a:spcBef>
            </a:pPr>
            <a:r>
              <a:rPr lang="fr-FR" sz="2100" b="1" dirty="0">
                <a:solidFill>
                  <a:srgbClr val="0070C0"/>
                </a:solidFill>
                <a:latin typeface="Arial"/>
                <a:cs typeface="Arial"/>
              </a:rPr>
              <a:t>45</a:t>
            </a:r>
            <a:r>
              <a:rPr lang="fr-FR" sz="2100" b="1" spc="-65" dirty="0">
                <a:solidFill>
                  <a:srgbClr val="0070C0"/>
                </a:solidFill>
                <a:latin typeface="Arial"/>
                <a:cs typeface="Arial"/>
              </a:rPr>
              <a:t> </a:t>
            </a:r>
            <a:r>
              <a:rPr lang="fr-FR" sz="2100" b="1" dirty="0">
                <a:solidFill>
                  <a:srgbClr val="0070C0"/>
                </a:solidFill>
                <a:latin typeface="Arial"/>
                <a:cs typeface="Arial"/>
              </a:rPr>
              <a:t>min</a:t>
            </a:r>
            <a:endParaRPr lang="fr-FR" sz="2100" dirty="0">
              <a:latin typeface="Arial"/>
              <a:cs typeface="Arial"/>
            </a:endParaRPr>
          </a:p>
        </p:txBody>
      </p:sp>
      <p:sp>
        <p:nvSpPr>
          <p:cNvPr id="23" name="object 23"/>
          <p:cNvSpPr txBox="1"/>
          <p:nvPr>
            <p:custDataLst>
              <p:tags r:id="rId8"/>
            </p:custDataLst>
          </p:nvPr>
        </p:nvSpPr>
        <p:spPr>
          <a:xfrm>
            <a:off x="9987171" y="7351688"/>
            <a:ext cx="548005" cy="166712"/>
          </a:xfrm>
          <a:prstGeom prst="rect">
            <a:avLst/>
          </a:prstGeom>
        </p:spPr>
        <p:txBody>
          <a:bodyPr vert="horz" wrap="square" lIns="0" tIns="0" rIns="0" bIns="0" rtlCol="0">
            <a:spAutoFit/>
          </a:bodyPr>
          <a:lstStyle/>
          <a:p>
            <a:pPr marL="12700">
              <a:lnSpc>
                <a:spcPts val="1315"/>
              </a:lnSpc>
            </a:pPr>
            <a:r>
              <a:rPr lang="fr-FR" sz="1100" b="1" spc="-25" dirty="0">
                <a:solidFill>
                  <a:srgbClr val="FFFFFF"/>
                </a:solidFill>
                <a:latin typeface="Arial"/>
                <a:cs typeface="Arial"/>
              </a:rPr>
              <a:t>page</a:t>
            </a:r>
            <a:r>
              <a:rPr lang="fr-FR" sz="1100" b="1" spc="-95" dirty="0">
                <a:solidFill>
                  <a:srgbClr val="FFFFFF"/>
                </a:solidFill>
                <a:latin typeface="Arial"/>
                <a:cs typeface="Arial"/>
              </a:rPr>
              <a:t> </a:t>
            </a:r>
            <a:fld id="{81D60167-4931-47E6-BA6A-407CBD079E47}" type="slidenum">
              <a:rPr lang="fr-FR" sz="1100" b="1">
                <a:solidFill>
                  <a:srgbClr val="FFFFFF"/>
                </a:solidFill>
                <a:latin typeface="Arial"/>
                <a:cs typeface="Arial"/>
              </a:rPr>
              <a:t>31</a:t>
            </a:fld>
            <a:endParaRPr lang="fr-FR" sz="1100" dirty="0">
              <a:latin typeface="Arial"/>
              <a:cs typeface="Arial"/>
            </a:endParaRPr>
          </a:p>
        </p:txBody>
      </p:sp>
      <p:sp>
        <p:nvSpPr>
          <p:cNvPr id="24" name="object 24"/>
          <p:cNvSpPr txBox="1"/>
          <p:nvPr>
            <p:custDataLst>
              <p:tags r:id="rId9"/>
            </p:custDataLst>
          </p:nvPr>
        </p:nvSpPr>
        <p:spPr>
          <a:xfrm>
            <a:off x="76573" y="7351688"/>
            <a:ext cx="1848922" cy="166712"/>
          </a:xfrm>
          <a:prstGeom prst="rect">
            <a:avLst/>
          </a:prstGeom>
        </p:spPr>
        <p:txBody>
          <a:bodyPr vert="horz" wrap="square" lIns="0" tIns="0" rIns="0" bIns="0" rtlCol="0">
            <a:spAutoFit/>
          </a:bodyPr>
          <a:lstStyle/>
          <a:p>
            <a:pPr marL="12700">
              <a:lnSpc>
                <a:spcPts val="1315"/>
              </a:lnSpc>
            </a:pPr>
            <a:r>
              <a:rPr lang="fr-FR" sz="1100" b="1" spc="-35" dirty="0">
                <a:solidFill>
                  <a:srgbClr val="FFFFFF"/>
                </a:solidFill>
                <a:latin typeface="Arial"/>
                <a:cs typeface="Arial"/>
              </a:rPr>
              <a:t>EXERCICE DE </a:t>
            </a:r>
            <a:r>
              <a:rPr lang="fr-FR" sz="1100" b="1" spc="-30" dirty="0">
                <a:solidFill>
                  <a:srgbClr val="FFFFFF"/>
                </a:solidFill>
                <a:latin typeface="Arial"/>
                <a:cs typeface="Arial"/>
              </a:rPr>
              <a:t>SIMULATION</a:t>
            </a:r>
            <a:endParaRPr lang="fr-FR" sz="1100" dirty="0">
              <a:latin typeface="Arial"/>
              <a:cs typeface="Arial"/>
            </a:endParaRPr>
          </a:p>
        </p:txBody>
      </p:sp>
      <p:sp>
        <p:nvSpPr>
          <p:cNvPr id="25" name="object 25"/>
          <p:cNvSpPr txBox="1"/>
          <p:nvPr>
            <p:custDataLst>
              <p:tags r:id="rId10"/>
            </p:custDataLst>
          </p:nvPr>
        </p:nvSpPr>
        <p:spPr>
          <a:xfrm>
            <a:off x="2092723" y="7351688"/>
            <a:ext cx="2459290" cy="166712"/>
          </a:xfrm>
          <a:prstGeom prst="rect">
            <a:avLst/>
          </a:prstGeom>
        </p:spPr>
        <p:txBody>
          <a:bodyPr vert="horz" wrap="square" lIns="0" tIns="0" rIns="0" bIns="0" rtlCol="0">
            <a:spAutoFit/>
          </a:bodyPr>
          <a:lstStyle/>
          <a:p>
            <a:pPr marL="12700">
              <a:lnSpc>
                <a:spcPts val="1315"/>
              </a:lnSpc>
            </a:pPr>
            <a:r>
              <a:rPr lang="fr-FR" sz="1100" b="1" spc="-30" dirty="0">
                <a:solidFill>
                  <a:srgbClr val="FFFFFF"/>
                </a:solidFill>
                <a:latin typeface="Arial"/>
                <a:cs typeface="Arial"/>
              </a:rPr>
              <a:t>NOUVEAU </a:t>
            </a:r>
            <a:r>
              <a:rPr lang="fr-FR" sz="1100" b="1" spc="-35" dirty="0">
                <a:solidFill>
                  <a:srgbClr val="FFFFFF"/>
                </a:solidFill>
                <a:latin typeface="Arial"/>
                <a:cs typeface="Arial"/>
              </a:rPr>
              <a:t>CORONAVIRUS</a:t>
            </a:r>
            <a:r>
              <a:rPr lang="fr-FR" sz="1100" b="1" spc="-90" dirty="0">
                <a:solidFill>
                  <a:srgbClr val="FFFFFF"/>
                </a:solidFill>
                <a:latin typeface="Arial"/>
                <a:cs typeface="Arial"/>
              </a:rPr>
              <a:t> </a:t>
            </a:r>
            <a:r>
              <a:rPr lang="fr-FR" sz="1100" b="1" spc="-30" dirty="0">
                <a:solidFill>
                  <a:srgbClr val="FFFFFF"/>
                </a:solidFill>
                <a:latin typeface="Arial"/>
                <a:cs typeface="Arial"/>
              </a:rPr>
              <a:t>(COVID-19)</a:t>
            </a:r>
            <a:endParaRPr lang="fr-FR" sz="1100" dirty="0">
              <a:latin typeface="Arial"/>
              <a:cs typeface="Arial"/>
            </a:endParaRPr>
          </a:p>
        </p:txBody>
      </p:sp>
      <p:sp>
        <p:nvSpPr>
          <p:cNvPr id="26" name="object 26"/>
          <p:cNvSpPr txBox="1"/>
          <p:nvPr>
            <p:custDataLst>
              <p:tags r:id="rId11"/>
            </p:custDataLst>
          </p:nvPr>
        </p:nvSpPr>
        <p:spPr>
          <a:xfrm>
            <a:off x="4887003" y="7366000"/>
            <a:ext cx="1200150" cy="166712"/>
          </a:xfrm>
          <a:prstGeom prst="rect">
            <a:avLst/>
          </a:prstGeom>
        </p:spPr>
        <p:txBody>
          <a:bodyPr vert="horz" wrap="square" lIns="0" tIns="0" rIns="0" bIns="0" rtlCol="0">
            <a:spAutoFit/>
          </a:bodyPr>
          <a:lstStyle/>
          <a:p>
            <a:pPr marL="12700">
              <a:lnSpc>
                <a:spcPts val="1315"/>
              </a:lnSpc>
            </a:pPr>
            <a:r>
              <a:rPr lang="fr-FR" sz="1100" b="1" spc="-15" dirty="0">
                <a:solidFill>
                  <a:srgbClr val="FFFFFF"/>
                </a:solidFill>
                <a:latin typeface="Arial"/>
                <a:cs typeface="Arial"/>
              </a:rPr>
              <a:t>25 </a:t>
            </a:r>
            <a:r>
              <a:rPr lang="fr-FR" sz="1100" b="1" spc="-30" dirty="0">
                <a:solidFill>
                  <a:srgbClr val="FFFFFF"/>
                </a:solidFill>
                <a:latin typeface="Arial"/>
                <a:cs typeface="Arial"/>
              </a:rPr>
              <a:t>novembre</a:t>
            </a:r>
            <a:r>
              <a:rPr lang="fr-FR" sz="1100" b="1" spc="-135" dirty="0">
                <a:solidFill>
                  <a:srgbClr val="FFFFFF"/>
                </a:solidFill>
                <a:latin typeface="Arial"/>
                <a:cs typeface="Arial"/>
              </a:rPr>
              <a:t> </a:t>
            </a:r>
            <a:r>
              <a:rPr lang="fr-FR" sz="1100" b="1" spc="-25" dirty="0">
                <a:solidFill>
                  <a:srgbClr val="FFFFFF"/>
                </a:solidFill>
                <a:latin typeface="Arial"/>
                <a:cs typeface="Arial"/>
              </a:rPr>
              <a:t>2020</a:t>
            </a:r>
            <a:endParaRPr lang="fr-FR" sz="1100" dirty="0">
              <a:latin typeface="Arial"/>
              <a:cs typeface="Arial"/>
            </a:endParaRPr>
          </a:p>
        </p:txBody>
      </p:sp>
      <p:pic>
        <p:nvPicPr>
          <p:cNvPr id="29" name="Picture 4" descr="A picture containing PowerPoint&#10;&#10;Description automatically generated">
            <a:extLst>
              <a:ext uri="{FF2B5EF4-FFF2-40B4-BE49-F238E27FC236}">
                <a16:creationId xmlns:a16="http://schemas.microsoft.com/office/drawing/2014/main" id="{55145F16-7278-4CD9-9170-BA53323D9D55}"/>
              </a:ext>
            </a:extLst>
          </p:cNvPr>
          <p:cNvPicPr>
            <a:picLocks noChangeAspect="1"/>
          </p:cNvPicPr>
          <p:nvPr>
            <p:custDataLst>
              <p:tags r:id="rId12"/>
            </p:custDataLst>
          </p:nvPr>
        </p:nvPicPr>
        <p:blipFill>
          <a:blip r:embed="rId29">
            <a:extLst>
              <a:ext uri="{28A0092B-C50C-407E-A947-70E740481C1C}">
                <a14:useLocalDpi xmlns:a14="http://schemas.microsoft.com/office/drawing/2010/main" val="0"/>
              </a:ext>
            </a:extLst>
          </a:blip>
          <a:stretch>
            <a:fillRect/>
          </a:stretch>
        </p:blipFill>
        <p:spPr>
          <a:xfrm>
            <a:off x="3513980" y="1916684"/>
            <a:ext cx="6967608" cy="3795454"/>
          </a:xfrm>
          <a:prstGeom prst="rect">
            <a:avLst/>
          </a:prstGeom>
        </p:spPr>
      </p:pic>
      <p:sp>
        <p:nvSpPr>
          <p:cNvPr id="30" name="TextBox 6">
            <a:extLst>
              <a:ext uri="{FF2B5EF4-FFF2-40B4-BE49-F238E27FC236}">
                <a16:creationId xmlns:a16="http://schemas.microsoft.com/office/drawing/2014/main" id="{1001C84B-937C-4C16-A679-9A1E0F5DB622}"/>
              </a:ext>
            </a:extLst>
          </p:cNvPr>
          <p:cNvSpPr txBox="1"/>
          <p:nvPr>
            <p:custDataLst>
              <p:tags r:id="rId13"/>
            </p:custDataLst>
          </p:nvPr>
        </p:nvSpPr>
        <p:spPr>
          <a:xfrm>
            <a:off x="3517900" y="1996757"/>
            <a:ext cx="1501985" cy="492443"/>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700"/>
              </a:spcBef>
              <a:spcAft>
                <a:spcPts val="0"/>
              </a:spcAft>
              <a:buClr>
                <a:srgbClr val="DD8047"/>
              </a:buClr>
              <a:buSzPct val="60000"/>
              <a:buFontTx/>
              <a:buNone/>
              <a:tabLst/>
              <a:defRPr/>
            </a:pPr>
            <a:r>
              <a:rPr kumimoji="0" lang="fr-FR" sz="1300" b="1" i="0" u="none" strike="noStrike" kern="1200" cap="none" spc="0" normalizeH="0" baseline="0" dirty="0">
                <a:ln>
                  <a:noFill/>
                </a:ln>
                <a:solidFill>
                  <a:prstClr val="white"/>
                </a:solidFill>
                <a:effectLst/>
                <a:uLnTx/>
                <a:uFillTx/>
                <a:latin typeface="Arial" panose="020B0604020202020204"/>
                <a:ea typeface="+mn-ea"/>
                <a:cs typeface="Calibri" panose="020F0502020204030204" pitchFamily="34" charset="0"/>
              </a:rPr>
              <a:t>Principal(e) problème/lacune</a:t>
            </a:r>
          </a:p>
        </p:txBody>
      </p:sp>
      <p:sp>
        <p:nvSpPr>
          <p:cNvPr id="31" name="TextBox 11">
            <a:extLst>
              <a:ext uri="{FF2B5EF4-FFF2-40B4-BE49-F238E27FC236}">
                <a16:creationId xmlns:a16="http://schemas.microsoft.com/office/drawing/2014/main" id="{4162283D-23D0-4DE9-97BA-C03E4594000D}"/>
              </a:ext>
            </a:extLst>
          </p:cNvPr>
          <p:cNvSpPr txBox="1"/>
          <p:nvPr>
            <p:custDataLst>
              <p:tags r:id="rId14"/>
            </p:custDataLst>
          </p:nvPr>
        </p:nvSpPr>
        <p:spPr>
          <a:xfrm>
            <a:off x="5229541" y="2061870"/>
            <a:ext cx="1782724" cy="29238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700"/>
              </a:spcBef>
              <a:spcAft>
                <a:spcPts val="0"/>
              </a:spcAft>
              <a:buClr>
                <a:srgbClr val="DD8047"/>
              </a:buClr>
              <a:buSzPct val="60000"/>
              <a:buFontTx/>
              <a:buNone/>
              <a:tabLst/>
              <a:defRPr/>
            </a:pPr>
            <a:r>
              <a:rPr kumimoji="0" lang="fr-FR" sz="1300" b="1" i="0" u="none" strike="noStrike" kern="1200" cap="none" spc="0" normalizeH="0" baseline="0" dirty="0">
                <a:ln>
                  <a:noFill/>
                </a:ln>
                <a:solidFill>
                  <a:prstClr val="white"/>
                </a:solidFill>
                <a:effectLst/>
                <a:uLnTx/>
                <a:uFillTx/>
                <a:latin typeface="Arial" panose="020B0604020202020204"/>
                <a:ea typeface="+mn-ea"/>
                <a:cs typeface="Calibri" panose="020F0502020204030204" pitchFamily="34" charset="0"/>
              </a:rPr>
              <a:t>Solution proposée</a:t>
            </a:r>
          </a:p>
        </p:txBody>
      </p:sp>
      <p:sp>
        <p:nvSpPr>
          <p:cNvPr id="32" name="TextBox 11">
            <a:extLst>
              <a:ext uri="{FF2B5EF4-FFF2-40B4-BE49-F238E27FC236}">
                <a16:creationId xmlns:a16="http://schemas.microsoft.com/office/drawing/2014/main" id="{0BDEA41C-AF24-481C-88FE-7E1DA496566B}"/>
              </a:ext>
            </a:extLst>
          </p:cNvPr>
          <p:cNvSpPr txBox="1"/>
          <p:nvPr>
            <p:custDataLst>
              <p:tags r:id="rId15"/>
            </p:custDataLst>
          </p:nvPr>
        </p:nvSpPr>
        <p:spPr>
          <a:xfrm>
            <a:off x="7145376" y="2060575"/>
            <a:ext cx="1782724" cy="29238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700"/>
              </a:spcBef>
              <a:spcAft>
                <a:spcPts val="0"/>
              </a:spcAft>
              <a:buClr>
                <a:srgbClr val="DD8047"/>
              </a:buClr>
              <a:buSzPct val="60000"/>
              <a:buFontTx/>
              <a:buNone/>
              <a:tabLst/>
              <a:defRPr/>
            </a:pPr>
            <a:r>
              <a:rPr kumimoji="0" lang="fr-FR" sz="1300" b="1" i="0" u="none" strike="noStrike" kern="1200" cap="none" spc="0" normalizeH="0" baseline="0" dirty="0">
                <a:ln>
                  <a:noFill/>
                </a:ln>
                <a:solidFill>
                  <a:prstClr val="white"/>
                </a:solidFill>
                <a:effectLst/>
                <a:uLnTx/>
                <a:uFillTx/>
                <a:latin typeface="Arial" panose="020B0604020202020204"/>
                <a:ea typeface="+mn-ea"/>
                <a:cs typeface="Calibri" panose="020F0502020204030204" pitchFamily="34" charset="0"/>
              </a:rPr>
              <a:t>Délai de réalisation</a:t>
            </a:r>
          </a:p>
        </p:txBody>
      </p:sp>
      <p:sp>
        <p:nvSpPr>
          <p:cNvPr id="33" name="TextBox 13">
            <a:extLst>
              <a:ext uri="{FF2B5EF4-FFF2-40B4-BE49-F238E27FC236}">
                <a16:creationId xmlns:a16="http://schemas.microsoft.com/office/drawing/2014/main" id="{701D26AA-02A3-4437-BC59-F3ABF3B4FEEB}"/>
              </a:ext>
            </a:extLst>
          </p:cNvPr>
          <p:cNvSpPr txBox="1"/>
          <p:nvPr>
            <p:custDataLst>
              <p:tags r:id="rId16"/>
            </p:custDataLst>
          </p:nvPr>
        </p:nvSpPr>
        <p:spPr>
          <a:xfrm>
            <a:off x="8971643" y="2067253"/>
            <a:ext cx="1404257" cy="29238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700"/>
              </a:spcBef>
              <a:spcAft>
                <a:spcPts val="0"/>
              </a:spcAft>
              <a:buClr>
                <a:srgbClr val="DD8047"/>
              </a:buClr>
              <a:buSzPct val="60000"/>
              <a:buFontTx/>
              <a:buNone/>
              <a:tabLst/>
              <a:defRPr/>
            </a:pPr>
            <a:r>
              <a:rPr kumimoji="0" lang="fr-FR" sz="1300" b="1" i="0" u="none" strike="noStrike" kern="1200" cap="none" spc="0" normalizeH="0" baseline="0" dirty="0">
                <a:ln>
                  <a:noFill/>
                </a:ln>
                <a:solidFill>
                  <a:prstClr val="white"/>
                </a:solidFill>
                <a:effectLst/>
                <a:uLnTx/>
                <a:uFillTx/>
                <a:latin typeface="Arial" panose="020B0604020202020204"/>
                <a:ea typeface="+mn-ea"/>
                <a:cs typeface="Calibri" panose="020F0502020204030204" pitchFamily="34" charset="0"/>
              </a:rPr>
              <a:t>Responsabilité</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custDataLst>
              <p:tags r:id="rId1"/>
            </p:custDataLst>
          </p:nvPr>
        </p:nvSpPr>
        <p:spPr>
          <a:xfrm>
            <a:off x="212741" y="50800"/>
            <a:ext cx="2992120" cy="558800"/>
          </a:xfrm>
          <a:prstGeom prst="rect">
            <a:avLst/>
          </a:prstGeom>
        </p:spPr>
        <p:txBody>
          <a:bodyPr vert="horz" wrap="square" lIns="0" tIns="12700" rIns="0" bIns="0" rtlCol="0">
            <a:spAutoFit/>
          </a:bodyPr>
          <a:lstStyle/>
          <a:p>
            <a:pPr marL="12700">
              <a:lnSpc>
                <a:spcPct val="100000"/>
              </a:lnSpc>
              <a:spcBef>
                <a:spcPts val="100"/>
              </a:spcBef>
            </a:pPr>
            <a:r>
              <a:rPr lang="fr-FR" sz="3500" spc="-5" dirty="0"/>
              <a:t>Synthèse</a:t>
            </a:r>
            <a:endParaRPr lang="fr-FR" sz="3500" dirty="0"/>
          </a:p>
        </p:txBody>
      </p:sp>
      <p:grpSp>
        <p:nvGrpSpPr>
          <p:cNvPr id="3" name="object 3"/>
          <p:cNvGrpSpPr/>
          <p:nvPr>
            <p:custDataLst>
              <p:tags r:id="rId2"/>
            </p:custDataLst>
          </p:nvPr>
        </p:nvGrpSpPr>
        <p:grpSpPr>
          <a:xfrm>
            <a:off x="4463789" y="1907133"/>
            <a:ext cx="5373370" cy="2940050"/>
            <a:chOff x="4463789" y="1907133"/>
            <a:chExt cx="5373370" cy="2940050"/>
          </a:xfrm>
        </p:grpSpPr>
        <p:sp>
          <p:nvSpPr>
            <p:cNvPr id="4" name="object 4"/>
            <p:cNvSpPr/>
            <p:nvPr/>
          </p:nvSpPr>
          <p:spPr>
            <a:xfrm>
              <a:off x="4463789" y="1907133"/>
              <a:ext cx="3297916" cy="1796423"/>
            </a:xfrm>
            <a:prstGeom prst="rect">
              <a:avLst/>
            </a:prstGeom>
            <a:blipFill>
              <a:blip r:embed="rId9" cstate="print"/>
              <a:stretch>
                <a:fillRect/>
              </a:stretch>
            </a:blipFill>
          </p:spPr>
          <p:txBody>
            <a:bodyPr wrap="square" lIns="0" tIns="0" rIns="0" bIns="0" rtlCol="0"/>
            <a:lstStyle/>
            <a:p>
              <a:endParaRPr lang="fr-FR"/>
            </a:p>
          </p:txBody>
        </p:sp>
        <p:sp>
          <p:nvSpPr>
            <p:cNvPr id="5" name="object 5"/>
            <p:cNvSpPr/>
            <p:nvPr/>
          </p:nvSpPr>
          <p:spPr>
            <a:xfrm>
              <a:off x="5562498" y="2560231"/>
              <a:ext cx="3297910" cy="1796422"/>
            </a:xfrm>
            <a:prstGeom prst="rect">
              <a:avLst/>
            </a:prstGeom>
            <a:blipFill>
              <a:blip r:embed="rId9" cstate="print"/>
              <a:stretch>
                <a:fillRect/>
              </a:stretch>
            </a:blipFill>
          </p:spPr>
          <p:txBody>
            <a:bodyPr wrap="square" lIns="0" tIns="0" rIns="0" bIns="0" rtlCol="0"/>
            <a:lstStyle/>
            <a:p>
              <a:endParaRPr lang="fr-FR"/>
            </a:p>
          </p:txBody>
        </p:sp>
        <p:sp>
          <p:nvSpPr>
            <p:cNvPr id="6" name="object 6"/>
            <p:cNvSpPr/>
            <p:nvPr/>
          </p:nvSpPr>
          <p:spPr>
            <a:xfrm>
              <a:off x="6538633" y="3050463"/>
              <a:ext cx="3297910" cy="1796423"/>
            </a:xfrm>
            <a:prstGeom prst="rect">
              <a:avLst/>
            </a:prstGeom>
            <a:blipFill>
              <a:blip r:embed="rId9" cstate="print"/>
              <a:stretch>
                <a:fillRect/>
              </a:stretch>
            </a:blipFill>
          </p:spPr>
          <p:txBody>
            <a:bodyPr wrap="square" lIns="0" tIns="0" rIns="0" bIns="0" rtlCol="0"/>
            <a:lstStyle/>
            <a:p>
              <a:endParaRPr lang="fr-FR"/>
            </a:p>
          </p:txBody>
        </p:sp>
      </p:grpSp>
      <p:sp>
        <p:nvSpPr>
          <p:cNvPr id="7" name="object 7"/>
          <p:cNvSpPr txBox="1"/>
          <p:nvPr>
            <p:custDataLst>
              <p:tags r:id="rId3"/>
            </p:custDataLst>
          </p:nvPr>
        </p:nvSpPr>
        <p:spPr>
          <a:xfrm>
            <a:off x="9987171" y="7351688"/>
            <a:ext cx="548005" cy="166712"/>
          </a:xfrm>
          <a:prstGeom prst="rect">
            <a:avLst/>
          </a:prstGeom>
        </p:spPr>
        <p:txBody>
          <a:bodyPr vert="horz" wrap="square" lIns="0" tIns="0" rIns="0" bIns="0" rtlCol="0">
            <a:spAutoFit/>
          </a:bodyPr>
          <a:lstStyle/>
          <a:p>
            <a:pPr marL="12700">
              <a:lnSpc>
                <a:spcPts val="1315"/>
              </a:lnSpc>
            </a:pPr>
            <a:r>
              <a:rPr lang="fr-FR" sz="1100" b="1" spc="-25" dirty="0">
                <a:solidFill>
                  <a:srgbClr val="FFFFFF"/>
                </a:solidFill>
                <a:latin typeface="Arial"/>
                <a:cs typeface="Arial"/>
              </a:rPr>
              <a:t>page</a:t>
            </a:r>
            <a:r>
              <a:rPr lang="fr-FR" sz="1100" b="1" spc="-95" dirty="0">
                <a:solidFill>
                  <a:srgbClr val="FFFFFF"/>
                </a:solidFill>
                <a:latin typeface="Arial"/>
                <a:cs typeface="Arial"/>
              </a:rPr>
              <a:t> </a:t>
            </a:r>
            <a:fld id="{81D60167-4931-47E6-BA6A-407CBD079E47}" type="slidenum">
              <a:rPr lang="fr-FR" sz="1100" b="1">
                <a:solidFill>
                  <a:srgbClr val="FFFFFF"/>
                </a:solidFill>
                <a:latin typeface="Arial"/>
                <a:cs typeface="Arial"/>
              </a:rPr>
              <a:t>32</a:t>
            </a:fld>
            <a:endParaRPr lang="fr-FR" sz="1100" dirty="0">
              <a:latin typeface="Arial"/>
              <a:cs typeface="Arial"/>
            </a:endParaRPr>
          </a:p>
        </p:txBody>
      </p:sp>
      <p:sp>
        <p:nvSpPr>
          <p:cNvPr id="8" name="object 8"/>
          <p:cNvSpPr txBox="1"/>
          <p:nvPr>
            <p:custDataLst>
              <p:tags r:id="rId4"/>
            </p:custDataLst>
          </p:nvPr>
        </p:nvSpPr>
        <p:spPr>
          <a:xfrm>
            <a:off x="76572" y="7351688"/>
            <a:ext cx="1841128" cy="166712"/>
          </a:xfrm>
          <a:prstGeom prst="rect">
            <a:avLst/>
          </a:prstGeom>
        </p:spPr>
        <p:txBody>
          <a:bodyPr vert="horz" wrap="square" lIns="0" tIns="0" rIns="0" bIns="0" rtlCol="0">
            <a:spAutoFit/>
          </a:bodyPr>
          <a:lstStyle/>
          <a:p>
            <a:pPr marL="12700">
              <a:lnSpc>
                <a:spcPts val="1315"/>
              </a:lnSpc>
            </a:pPr>
            <a:r>
              <a:rPr lang="fr-FR" sz="1100" b="1" spc="-35" dirty="0">
                <a:solidFill>
                  <a:srgbClr val="FFFFFF"/>
                </a:solidFill>
                <a:latin typeface="Arial"/>
                <a:cs typeface="Arial"/>
              </a:rPr>
              <a:t>EXERCICE DE </a:t>
            </a:r>
            <a:r>
              <a:rPr lang="fr-FR" sz="1100" b="1" spc="-30" dirty="0">
                <a:solidFill>
                  <a:srgbClr val="FFFFFF"/>
                </a:solidFill>
                <a:latin typeface="Arial"/>
                <a:cs typeface="Arial"/>
              </a:rPr>
              <a:t>SIMULATION</a:t>
            </a:r>
            <a:endParaRPr lang="fr-FR" sz="1100" dirty="0">
              <a:latin typeface="Arial"/>
              <a:cs typeface="Arial"/>
            </a:endParaRPr>
          </a:p>
        </p:txBody>
      </p:sp>
      <p:sp>
        <p:nvSpPr>
          <p:cNvPr id="9" name="object 9"/>
          <p:cNvSpPr txBox="1"/>
          <p:nvPr>
            <p:custDataLst>
              <p:tags r:id="rId5"/>
            </p:custDataLst>
          </p:nvPr>
        </p:nvSpPr>
        <p:spPr>
          <a:xfrm>
            <a:off x="2092722" y="7351688"/>
            <a:ext cx="2491977" cy="166712"/>
          </a:xfrm>
          <a:prstGeom prst="rect">
            <a:avLst/>
          </a:prstGeom>
        </p:spPr>
        <p:txBody>
          <a:bodyPr vert="horz" wrap="square" lIns="0" tIns="0" rIns="0" bIns="0" rtlCol="0">
            <a:spAutoFit/>
          </a:bodyPr>
          <a:lstStyle/>
          <a:p>
            <a:pPr marL="12700">
              <a:lnSpc>
                <a:spcPts val="1315"/>
              </a:lnSpc>
            </a:pPr>
            <a:r>
              <a:rPr lang="fr-FR" sz="1100" b="1" spc="-30" dirty="0">
                <a:solidFill>
                  <a:srgbClr val="FFFFFF"/>
                </a:solidFill>
                <a:latin typeface="Arial"/>
                <a:cs typeface="Arial"/>
              </a:rPr>
              <a:t>NOUVEAU </a:t>
            </a:r>
            <a:r>
              <a:rPr lang="fr-FR" sz="1100" b="1" spc="-35" dirty="0">
                <a:solidFill>
                  <a:srgbClr val="FFFFFF"/>
                </a:solidFill>
                <a:latin typeface="Arial"/>
                <a:cs typeface="Arial"/>
              </a:rPr>
              <a:t>CORONAVIRUS</a:t>
            </a:r>
            <a:r>
              <a:rPr lang="fr-FR" sz="1100" b="1" spc="-90" dirty="0">
                <a:solidFill>
                  <a:srgbClr val="FFFFFF"/>
                </a:solidFill>
                <a:latin typeface="Arial"/>
                <a:cs typeface="Arial"/>
              </a:rPr>
              <a:t> </a:t>
            </a:r>
            <a:r>
              <a:rPr lang="fr-FR" sz="1100" b="1" spc="-30" dirty="0">
                <a:solidFill>
                  <a:srgbClr val="FFFFFF"/>
                </a:solidFill>
                <a:latin typeface="Arial"/>
                <a:cs typeface="Arial"/>
              </a:rPr>
              <a:t>(COVID-19)</a:t>
            </a:r>
            <a:endParaRPr lang="fr-FR" sz="1100" dirty="0">
              <a:latin typeface="Arial"/>
              <a:cs typeface="Arial"/>
            </a:endParaRPr>
          </a:p>
        </p:txBody>
      </p:sp>
      <p:sp>
        <p:nvSpPr>
          <p:cNvPr id="10" name="object 10"/>
          <p:cNvSpPr txBox="1"/>
          <p:nvPr>
            <p:custDataLst>
              <p:tags r:id="rId6"/>
            </p:custDataLst>
          </p:nvPr>
        </p:nvSpPr>
        <p:spPr>
          <a:xfrm>
            <a:off x="4887003" y="7343622"/>
            <a:ext cx="1200150" cy="166712"/>
          </a:xfrm>
          <a:prstGeom prst="rect">
            <a:avLst/>
          </a:prstGeom>
        </p:spPr>
        <p:txBody>
          <a:bodyPr vert="horz" wrap="square" lIns="0" tIns="0" rIns="0" bIns="0" rtlCol="0">
            <a:spAutoFit/>
          </a:bodyPr>
          <a:lstStyle/>
          <a:p>
            <a:pPr marL="12700">
              <a:lnSpc>
                <a:spcPts val="1315"/>
              </a:lnSpc>
            </a:pPr>
            <a:r>
              <a:rPr lang="fr-FR" sz="1100" b="1" spc="-15" dirty="0">
                <a:solidFill>
                  <a:srgbClr val="FFFFFF"/>
                </a:solidFill>
                <a:latin typeface="Arial"/>
                <a:cs typeface="Arial"/>
              </a:rPr>
              <a:t>25 </a:t>
            </a:r>
            <a:r>
              <a:rPr lang="fr-FR" sz="1100" b="1" spc="-30" dirty="0">
                <a:solidFill>
                  <a:srgbClr val="FFFFFF"/>
                </a:solidFill>
                <a:latin typeface="Arial"/>
                <a:cs typeface="Arial"/>
              </a:rPr>
              <a:t>novembre</a:t>
            </a:r>
            <a:r>
              <a:rPr lang="fr-FR" sz="1100" b="1" spc="-135" dirty="0">
                <a:solidFill>
                  <a:srgbClr val="FFFFFF"/>
                </a:solidFill>
                <a:latin typeface="Arial"/>
                <a:cs typeface="Arial"/>
              </a:rPr>
              <a:t> </a:t>
            </a:r>
            <a:r>
              <a:rPr lang="fr-FR" sz="1100" b="1" spc="-25" dirty="0">
                <a:solidFill>
                  <a:srgbClr val="FFFFFF"/>
                </a:solidFill>
                <a:latin typeface="Arial"/>
                <a:cs typeface="Arial"/>
              </a:rPr>
              <a:t>2020</a:t>
            </a:r>
            <a:endParaRPr lang="fr-FR" sz="1100" dirty="0">
              <a:latin typeface="Arial"/>
              <a:cs typeface="Arial"/>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custDataLst>
              <p:tags r:id="rId1"/>
            </p:custDataLst>
          </p:nvPr>
        </p:nvSpPr>
        <p:spPr>
          <a:xfrm>
            <a:off x="0" y="0"/>
            <a:ext cx="10693400" cy="674370"/>
          </a:xfrm>
          <a:custGeom>
            <a:avLst/>
            <a:gdLst/>
            <a:ahLst/>
            <a:cxnLst/>
            <a:rect l="l" t="t" r="r" b="b"/>
            <a:pathLst>
              <a:path w="10693400" h="674370">
                <a:moveTo>
                  <a:pt x="10693400" y="0"/>
                </a:moveTo>
                <a:lnTo>
                  <a:pt x="0" y="0"/>
                </a:lnTo>
                <a:lnTo>
                  <a:pt x="0" y="674253"/>
                </a:lnTo>
                <a:lnTo>
                  <a:pt x="10693400" y="674253"/>
                </a:lnTo>
                <a:lnTo>
                  <a:pt x="10693400" y="0"/>
                </a:lnTo>
                <a:close/>
              </a:path>
            </a:pathLst>
          </a:custGeom>
          <a:solidFill>
            <a:srgbClr val="008FCE"/>
          </a:solidFill>
        </p:spPr>
        <p:txBody>
          <a:bodyPr wrap="square" lIns="0" tIns="0" rIns="0" bIns="0" rtlCol="0"/>
          <a:lstStyle/>
          <a:p>
            <a:endParaRPr lang="fr-FR"/>
          </a:p>
        </p:txBody>
      </p:sp>
      <p:grpSp>
        <p:nvGrpSpPr>
          <p:cNvPr id="3" name="object 3"/>
          <p:cNvGrpSpPr/>
          <p:nvPr>
            <p:custDataLst>
              <p:tags r:id="rId2"/>
            </p:custDataLst>
          </p:nvPr>
        </p:nvGrpSpPr>
        <p:grpSpPr>
          <a:xfrm>
            <a:off x="0" y="7251191"/>
            <a:ext cx="10693400" cy="320040"/>
            <a:chOff x="0" y="7251191"/>
            <a:chExt cx="10693400" cy="320040"/>
          </a:xfrm>
        </p:grpSpPr>
        <p:sp>
          <p:nvSpPr>
            <p:cNvPr id="4" name="object 4"/>
            <p:cNvSpPr/>
            <p:nvPr/>
          </p:nvSpPr>
          <p:spPr>
            <a:xfrm>
              <a:off x="0" y="7257287"/>
              <a:ext cx="10692384" cy="310896"/>
            </a:xfrm>
            <a:prstGeom prst="rect">
              <a:avLst/>
            </a:prstGeom>
            <a:blipFill>
              <a:blip r:embed="rId14" cstate="email">
                <a:extLst>
                  <a:ext uri="{28A0092B-C50C-407E-A947-70E740481C1C}">
                    <a14:useLocalDpi xmlns:a14="http://schemas.microsoft.com/office/drawing/2010/main"/>
                  </a:ext>
                </a:extLst>
              </a:blip>
              <a:stretch>
                <a:fillRect/>
              </a:stretch>
            </a:blipFill>
          </p:spPr>
          <p:txBody>
            <a:bodyPr wrap="square" lIns="0" tIns="0" rIns="0" bIns="0" rtlCol="0"/>
            <a:lstStyle/>
            <a:p>
              <a:endParaRPr lang="fr-FR"/>
            </a:p>
          </p:txBody>
        </p:sp>
        <p:sp>
          <p:nvSpPr>
            <p:cNvPr id="5" name="object 5"/>
            <p:cNvSpPr/>
            <p:nvPr/>
          </p:nvSpPr>
          <p:spPr>
            <a:xfrm>
              <a:off x="5312" y="7284139"/>
              <a:ext cx="10688320" cy="285115"/>
            </a:xfrm>
            <a:custGeom>
              <a:avLst/>
              <a:gdLst/>
              <a:ahLst/>
              <a:cxnLst/>
              <a:rect l="l" t="t" r="r" b="b"/>
              <a:pathLst>
                <a:path w="10688320" h="285115">
                  <a:moveTo>
                    <a:pt x="0" y="0"/>
                  </a:moveTo>
                  <a:lnTo>
                    <a:pt x="10688087" y="0"/>
                  </a:lnTo>
                  <a:lnTo>
                    <a:pt x="10688087" y="285060"/>
                  </a:lnTo>
                  <a:lnTo>
                    <a:pt x="0" y="285060"/>
                  </a:lnTo>
                  <a:lnTo>
                    <a:pt x="0" y="0"/>
                  </a:lnTo>
                  <a:close/>
                </a:path>
              </a:pathLst>
            </a:custGeom>
            <a:solidFill>
              <a:srgbClr val="595959"/>
            </a:solidFill>
          </p:spPr>
          <p:txBody>
            <a:bodyPr wrap="square" lIns="0" tIns="0" rIns="0" bIns="0" rtlCol="0"/>
            <a:lstStyle/>
            <a:p>
              <a:endParaRPr lang="fr-FR"/>
            </a:p>
          </p:txBody>
        </p:sp>
        <p:sp>
          <p:nvSpPr>
            <p:cNvPr id="6" name="object 6"/>
            <p:cNvSpPr/>
            <p:nvPr/>
          </p:nvSpPr>
          <p:spPr>
            <a:xfrm>
              <a:off x="2688335" y="7257287"/>
              <a:ext cx="3691128" cy="310896"/>
            </a:xfrm>
            <a:prstGeom prst="rect">
              <a:avLst/>
            </a:prstGeom>
            <a:blipFill>
              <a:blip r:embed="rId15" cstate="email">
                <a:extLst>
                  <a:ext uri="{28A0092B-C50C-407E-A947-70E740481C1C}">
                    <a14:useLocalDpi xmlns:a14="http://schemas.microsoft.com/office/drawing/2010/main"/>
                  </a:ext>
                </a:extLst>
              </a:blip>
              <a:stretch>
                <a:fillRect/>
              </a:stretch>
            </a:blipFill>
          </p:spPr>
          <p:txBody>
            <a:bodyPr wrap="square" lIns="0" tIns="0" rIns="0" bIns="0" rtlCol="0"/>
            <a:lstStyle/>
            <a:p>
              <a:endParaRPr lang="fr-FR"/>
            </a:p>
          </p:txBody>
        </p:sp>
        <p:sp>
          <p:nvSpPr>
            <p:cNvPr id="7" name="object 7"/>
            <p:cNvSpPr/>
            <p:nvPr/>
          </p:nvSpPr>
          <p:spPr>
            <a:xfrm>
              <a:off x="2713681" y="7284139"/>
              <a:ext cx="3585845" cy="274320"/>
            </a:xfrm>
            <a:custGeom>
              <a:avLst/>
              <a:gdLst/>
              <a:ahLst/>
              <a:cxnLst/>
              <a:rect l="l" t="t" r="r" b="b"/>
              <a:pathLst>
                <a:path w="3585845" h="274320">
                  <a:moveTo>
                    <a:pt x="3448430" y="0"/>
                  </a:moveTo>
                  <a:lnTo>
                    <a:pt x="0" y="0"/>
                  </a:lnTo>
                  <a:lnTo>
                    <a:pt x="0" y="274142"/>
                  </a:lnTo>
                  <a:lnTo>
                    <a:pt x="3585502" y="274142"/>
                  </a:lnTo>
                  <a:lnTo>
                    <a:pt x="3585502" y="137071"/>
                  </a:lnTo>
                  <a:lnTo>
                    <a:pt x="3448430" y="0"/>
                  </a:lnTo>
                  <a:close/>
                </a:path>
              </a:pathLst>
            </a:custGeom>
            <a:solidFill>
              <a:srgbClr val="49C7FF"/>
            </a:solidFill>
          </p:spPr>
          <p:txBody>
            <a:bodyPr wrap="square" lIns="0" tIns="0" rIns="0" bIns="0" rtlCol="0"/>
            <a:lstStyle/>
            <a:p>
              <a:endParaRPr lang="fr-FR"/>
            </a:p>
          </p:txBody>
        </p:sp>
        <p:sp>
          <p:nvSpPr>
            <p:cNvPr id="8" name="object 8"/>
            <p:cNvSpPr/>
            <p:nvPr/>
          </p:nvSpPr>
          <p:spPr>
            <a:xfrm>
              <a:off x="2508504" y="7257287"/>
              <a:ext cx="3691128" cy="310896"/>
            </a:xfrm>
            <a:prstGeom prst="rect">
              <a:avLst/>
            </a:prstGeom>
            <a:blipFill>
              <a:blip r:embed="rId16" cstate="email">
                <a:extLst>
                  <a:ext uri="{28A0092B-C50C-407E-A947-70E740481C1C}">
                    <a14:useLocalDpi xmlns:a14="http://schemas.microsoft.com/office/drawing/2010/main"/>
                  </a:ext>
                </a:extLst>
              </a:blip>
              <a:stretch>
                <a:fillRect/>
              </a:stretch>
            </a:blipFill>
          </p:spPr>
          <p:txBody>
            <a:bodyPr wrap="square" lIns="0" tIns="0" rIns="0" bIns="0" rtlCol="0"/>
            <a:lstStyle/>
            <a:p>
              <a:endParaRPr lang="fr-FR"/>
            </a:p>
          </p:txBody>
        </p:sp>
        <p:sp>
          <p:nvSpPr>
            <p:cNvPr id="9" name="object 9"/>
            <p:cNvSpPr/>
            <p:nvPr/>
          </p:nvSpPr>
          <p:spPr>
            <a:xfrm>
              <a:off x="2535058" y="7284139"/>
              <a:ext cx="3585845" cy="274320"/>
            </a:xfrm>
            <a:custGeom>
              <a:avLst/>
              <a:gdLst/>
              <a:ahLst/>
              <a:cxnLst/>
              <a:rect l="l" t="t" r="r" b="b"/>
              <a:pathLst>
                <a:path w="3585845" h="274320">
                  <a:moveTo>
                    <a:pt x="3448430" y="0"/>
                  </a:moveTo>
                  <a:lnTo>
                    <a:pt x="0" y="0"/>
                  </a:lnTo>
                  <a:lnTo>
                    <a:pt x="0" y="274142"/>
                  </a:lnTo>
                  <a:lnTo>
                    <a:pt x="3585502" y="274142"/>
                  </a:lnTo>
                  <a:lnTo>
                    <a:pt x="3585502" y="137071"/>
                  </a:lnTo>
                  <a:lnTo>
                    <a:pt x="3448430" y="0"/>
                  </a:lnTo>
                  <a:close/>
                </a:path>
              </a:pathLst>
            </a:custGeom>
            <a:solidFill>
              <a:srgbClr val="008FCE"/>
            </a:solidFill>
          </p:spPr>
          <p:txBody>
            <a:bodyPr wrap="square" lIns="0" tIns="0" rIns="0" bIns="0" rtlCol="0"/>
            <a:lstStyle/>
            <a:p>
              <a:endParaRPr lang="fr-FR"/>
            </a:p>
          </p:txBody>
        </p:sp>
        <p:sp>
          <p:nvSpPr>
            <p:cNvPr id="10" name="object 10"/>
            <p:cNvSpPr/>
            <p:nvPr/>
          </p:nvSpPr>
          <p:spPr>
            <a:xfrm>
              <a:off x="1054608" y="7251191"/>
              <a:ext cx="3770376" cy="316992"/>
            </a:xfrm>
            <a:prstGeom prst="rect">
              <a:avLst/>
            </a:prstGeom>
            <a:blipFill>
              <a:blip r:embed="rId17" cstate="email">
                <a:extLst>
                  <a:ext uri="{28A0092B-C50C-407E-A947-70E740481C1C}">
                    <a14:useLocalDpi xmlns:a14="http://schemas.microsoft.com/office/drawing/2010/main"/>
                  </a:ext>
                </a:extLst>
              </a:blip>
              <a:stretch>
                <a:fillRect/>
              </a:stretch>
            </a:blipFill>
          </p:spPr>
          <p:txBody>
            <a:bodyPr wrap="square" lIns="0" tIns="0" rIns="0" bIns="0" rtlCol="0"/>
            <a:lstStyle/>
            <a:p>
              <a:endParaRPr lang="fr-FR"/>
            </a:p>
          </p:txBody>
        </p:sp>
        <p:sp>
          <p:nvSpPr>
            <p:cNvPr id="11" name="object 11"/>
            <p:cNvSpPr/>
            <p:nvPr/>
          </p:nvSpPr>
          <p:spPr>
            <a:xfrm>
              <a:off x="1081186" y="7277460"/>
              <a:ext cx="3664585" cy="285115"/>
            </a:xfrm>
            <a:custGeom>
              <a:avLst/>
              <a:gdLst/>
              <a:ahLst/>
              <a:cxnLst/>
              <a:rect l="l" t="t" r="r" b="b"/>
              <a:pathLst>
                <a:path w="3664585" h="285115">
                  <a:moveTo>
                    <a:pt x="3521811" y="0"/>
                  </a:moveTo>
                  <a:lnTo>
                    <a:pt x="0" y="0"/>
                  </a:lnTo>
                  <a:lnTo>
                    <a:pt x="0" y="285076"/>
                  </a:lnTo>
                  <a:lnTo>
                    <a:pt x="3664343" y="285076"/>
                  </a:lnTo>
                  <a:lnTo>
                    <a:pt x="3664343" y="142544"/>
                  </a:lnTo>
                  <a:lnTo>
                    <a:pt x="3521811" y="0"/>
                  </a:lnTo>
                  <a:close/>
                </a:path>
              </a:pathLst>
            </a:custGeom>
            <a:solidFill>
              <a:srgbClr val="006A97"/>
            </a:solidFill>
          </p:spPr>
          <p:txBody>
            <a:bodyPr wrap="square" lIns="0" tIns="0" rIns="0" bIns="0" rtlCol="0"/>
            <a:lstStyle/>
            <a:p>
              <a:endParaRPr lang="fr-FR"/>
            </a:p>
          </p:txBody>
        </p:sp>
        <p:sp>
          <p:nvSpPr>
            <p:cNvPr id="12" name="object 12"/>
            <p:cNvSpPr/>
            <p:nvPr/>
          </p:nvSpPr>
          <p:spPr>
            <a:xfrm>
              <a:off x="862583" y="7251191"/>
              <a:ext cx="3767328" cy="316992"/>
            </a:xfrm>
            <a:prstGeom prst="rect">
              <a:avLst/>
            </a:prstGeom>
            <a:blipFill>
              <a:blip r:embed="rId18" cstate="email">
                <a:extLst>
                  <a:ext uri="{28A0092B-C50C-407E-A947-70E740481C1C}">
                    <a14:useLocalDpi xmlns:a14="http://schemas.microsoft.com/office/drawing/2010/main"/>
                  </a:ext>
                </a:extLst>
              </a:blip>
              <a:stretch>
                <a:fillRect/>
              </a:stretch>
            </a:blipFill>
          </p:spPr>
          <p:txBody>
            <a:bodyPr wrap="square" lIns="0" tIns="0" rIns="0" bIns="0" rtlCol="0"/>
            <a:lstStyle/>
            <a:p>
              <a:endParaRPr lang="fr-FR"/>
            </a:p>
          </p:txBody>
        </p:sp>
        <p:sp>
          <p:nvSpPr>
            <p:cNvPr id="13" name="object 13"/>
            <p:cNvSpPr/>
            <p:nvPr/>
          </p:nvSpPr>
          <p:spPr>
            <a:xfrm>
              <a:off x="887428" y="7277461"/>
              <a:ext cx="3664585" cy="274955"/>
            </a:xfrm>
            <a:custGeom>
              <a:avLst/>
              <a:gdLst/>
              <a:ahLst/>
              <a:cxnLst/>
              <a:rect l="l" t="t" r="r" b="b"/>
              <a:pathLst>
                <a:path w="3664585" h="274954">
                  <a:moveTo>
                    <a:pt x="3527120" y="0"/>
                  </a:moveTo>
                  <a:lnTo>
                    <a:pt x="0" y="0"/>
                  </a:lnTo>
                  <a:lnTo>
                    <a:pt x="0" y="274459"/>
                  </a:lnTo>
                  <a:lnTo>
                    <a:pt x="3664343" y="274459"/>
                  </a:lnTo>
                  <a:lnTo>
                    <a:pt x="3664343" y="137223"/>
                  </a:lnTo>
                  <a:lnTo>
                    <a:pt x="3527120" y="0"/>
                  </a:lnTo>
                  <a:close/>
                </a:path>
              </a:pathLst>
            </a:custGeom>
            <a:solidFill>
              <a:srgbClr val="005D85"/>
            </a:solidFill>
          </p:spPr>
          <p:txBody>
            <a:bodyPr wrap="square" lIns="0" tIns="0" rIns="0" bIns="0" rtlCol="0"/>
            <a:lstStyle/>
            <a:p>
              <a:endParaRPr lang="fr-FR"/>
            </a:p>
          </p:txBody>
        </p:sp>
        <p:sp>
          <p:nvSpPr>
            <p:cNvPr id="14" name="object 14"/>
            <p:cNvSpPr/>
            <p:nvPr/>
          </p:nvSpPr>
          <p:spPr>
            <a:xfrm>
              <a:off x="155447" y="7251191"/>
              <a:ext cx="1862327" cy="316992"/>
            </a:xfrm>
            <a:prstGeom prst="rect">
              <a:avLst/>
            </a:prstGeom>
            <a:blipFill>
              <a:blip r:embed="rId19" cstate="email">
                <a:extLst>
                  <a:ext uri="{28A0092B-C50C-407E-A947-70E740481C1C}">
                    <a14:useLocalDpi xmlns:a14="http://schemas.microsoft.com/office/drawing/2010/main"/>
                  </a:ext>
                </a:extLst>
              </a:blip>
              <a:stretch>
                <a:fillRect/>
              </a:stretch>
            </a:blipFill>
          </p:spPr>
          <p:txBody>
            <a:bodyPr wrap="square" lIns="0" tIns="0" rIns="0" bIns="0" rtlCol="0"/>
            <a:lstStyle/>
            <a:p>
              <a:endParaRPr lang="fr-FR"/>
            </a:p>
          </p:txBody>
        </p:sp>
        <p:sp>
          <p:nvSpPr>
            <p:cNvPr id="15" name="object 15"/>
            <p:cNvSpPr/>
            <p:nvPr/>
          </p:nvSpPr>
          <p:spPr>
            <a:xfrm>
              <a:off x="180141" y="7277460"/>
              <a:ext cx="1758314" cy="294005"/>
            </a:xfrm>
            <a:custGeom>
              <a:avLst/>
              <a:gdLst/>
              <a:ahLst/>
              <a:cxnLst/>
              <a:rect l="l" t="t" r="r" b="b"/>
              <a:pathLst>
                <a:path w="1758314" h="294004">
                  <a:moveTo>
                    <a:pt x="1611299" y="0"/>
                  </a:moveTo>
                  <a:lnTo>
                    <a:pt x="0" y="0"/>
                  </a:lnTo>
                  <a:lnTo>
                    <a:pt x="0" y="293484"/>
                  </a:lnTo>
                  <a:lnTo>
                    <a:pt x="1758035" y="293484"/>
                  </a:lnTo>
                  <a:lnTo>
                    <a:pt x="1758035" y="146735"/>
                  </a:lnTo>
                  <a:lnTo>
                    <a:pt x="1611299" y="0"/>
                  </a:lnTo>
                  <a:close/>
                </a:path>
              </a:pathLst>
            </a:custGeom>
            <a:solidFill>
              <a:srgbClr val="D86422"/>
            </a:solidFill>
          </p:spPr>
          <p:txBody>
            <a:bodyPr wrap="square" lIns="0" tIns="0" rIns="0" bIns="0" rtlCol="0"/>
            <a:lstStyle/>
            <a:p>
              <a:endParaRPr lang="fr-FR"/>
            </a:p>
          </p:txBody>
        </p:sp>
        <p:sp>
          <p:nvSpPr>
            <p:cNvPr id="16" name="object 16"/>
            <p:cNvSpPr/>
            <p:nvPr/>
          </p:nvSpPr>
          <p:spPr>
            <a:xfrm>
              <a:off x="0" y="7251191"/>
              <a:ext cx="1837944" cy="316992"/>
            </a:xfrm>
            <a:prstGeom prst="rect">
              <a:avLst/>
            </a:prstGeom>
            <a:blipFill>
              <a:blip r:embed="rId20" cstate="email">
                <a:extLst>
                  <a:ext uri="{28A0092B-C50C-407E-A947-70E740481C1C}">
                    <a14:useLocalDpi xmlns:a14="http://schemas.microsoft.com/office/drawing/2010/main"/>
                  </a:ext>
                </a:extLst>
              </a:blip>
              <a:stretch>
                <a:fillRect/>
              </a:stretch>
            </a:blipFill>
          </p:spPr>
          <p:txBody>
            <a:bodyPr wrap="square" lIns="0" tIns="0" rIns="0" bIns="0" rtlCol="0"/>
            <a:lstStyle/>
            <a:p>
              <a:endParaRPr lang="fr-FR"/>
            </a:p>
          </p:txBody>
        </p:sp>
        <p:sp>
          <p:nvSpPr>
            <p:cNvPr id="17" name="object 17"/>
            <p:cNvSpPr/>
            <p:nvPr/>
          </p:nvSpPr>
          <p:spPr>
            <a:xfrm>
              <a:off x="1" y="7277460"/>
              <a:ext cx="1758314" cy="294005"/>
            </a:xfrm>
            <a:custGeom>
              <a:avLst/>
              <a:gdLst/>
              <a:ahLst/>
              <a:cxnLst/>
              <a:rect l="l" t="t" r="r" b="b"/>
              <a:pathLst>
                <a:path w="1758314" h="294004">
                  <a:moveTo>
                    <a:pt x="1611299" y="0"/>
                  </a:moveTo>
                  <a:lnTo>
                    <a:pt x="0" y="0"/>
                  </a:lnTo>
                  <a:lnTo>
                    <a:pt x="0" y="293484"/>
                  </a:lnTo>
                  <a:lnTo>
                    <a:pt x="1758035" y="293484"/>
                  </a:lnTo>
                  <a:lnTo>
                    <a:pt x="1758035" y="146735"/>
                  </a:lnTo>
                  <a:lnTo>
                    <a:pt x="1611299" y="0"/>
                  </a:lnTo>
                  <a:close/>
                </a:path>
              </a:pathLst>
            </a:custGeom>
            <a:solidFill>
              <a:srgbClr val="A24B19"/>
            </a:solidFill>
          </p:spPr>
          <p:txBody>
            <a:bodyPr wrap="square" lIns="0" tIns="0" rIns="0" bIns="0" rtlCol="0"/>
            <a:lstStyle/>
            <a:p>
              <a:endParaRPr lang="fr-FR"/>
            </a:p>
          </p:txBody>
        </p:sp>
      </p:grpSp>
      <p:sp>
        <p:nvSpPr>
          <p:cNvPr id="18" name="object 18"/>
          <p:cNvSpPr txBox="1">
            <a:spLocks noGrp="1"/>
          </p:cNvSpPr>
          <p:nvPr>
            <p:ph type="title"/>
            <p:custDataLst>
              <p:tags r:id="rId3"/>
            </p:custDataLst>
          </p:nvPr>
        </p:nvSpPr>
        <p:spPr>
          <a:xfrm>
            <a:off x="212741" y="0"/>
            <a:ext cx="10010759" cy="551433"/>
          </a:xfrm>
          <a:prstGeom prst="rect">
            <a:avLst/>
          </a:prstGeom>
        </p:spPr>
        <p:txBody>
          <a:bodyPr vert="horz" wrap="square" lIns="0" tIns="12700" rIns="0" bIns="0" rtlCol="0">
            <a:spAutoFit/>
          </a:bodyPr>
          <a:lstStyle/>
          <a:p>
            <a:pPr marL="12700">
              <a:lnSpc>
                <a:spcPct val="100000"/>
              </a:lnSpc>
              <a:spcBef>
                <a:spcPts val="100"/>
              </a:spcBef>
            </a:pPr>
            <a:r>
              <a:rPr lang="fr-FR" sz="3500" spc="-5" dirty="0"/>
              <a:t>Formulaire d’évaluation des participants</a:t>
            </a:r>
            <a:endParaRPr lang="fr-FR" sz="3500" dirty="0"/>
          </a:p>
        </p:txBody>
      </p:sp>
      <p:sp>
        <p:nvSpPr>
          <p:cNvPr id="19" name="object 19"/>
          <p:cNvSpPr/>
          <p:nvPr>
            <p:custDataLst>
              <p:tags r:id="rId4"/>
            </p:custDataLst>
          </p:nvPr>
        </p:nvSpPr>
        <p:spPr>
          <a:xfrm>
            <a:off x="612648" y="1304543"/>
            <a:ext cx="4514088" cy="5398008"/>
          </a:xfrm>
          <a:prstGeom prst="rect">
            <a:avLst/>
          </a:prstGeom>
          <a:blipFill>
            <a:blip r:embed="rId21" cstate="email">
              <a:extLst>
                <a:ext uri="{28A0092B-C50C-407E-A947-70E740481C1C}">
                  <a14:useLocalDpi xmlns:a14="http://schemas.microsoft.com/office/drawing/2010/main"/>
                </a:ext>
              </a:extLst>
            </a:blip>
            <a:stretch>
              <a:fillRect/>
            </a:stretch>
          </a:blipFill>
        </p:spPr>
        <p:txBody>
          <a:bodyPr wrap="square" lIns="0" tIns="0" rIns="0" bIns="0" rtlCol="0"/>
          <a:lstStyle/>
          <a:p>
            <a:endParaRPr lang="fr-FR"/>
          </a:p>
        </p:txBody>
      </p:sp>
      <p:sp>
        <p:nvSpPr>
          <p:cNvPr id="20" name="object 20"/>
          <p:cNvSpPr txBox="1"/>
          <p:nvPr>
            <p:custDataLst>
              <p:tags r:id="rId5"/>
            </p:custDataLst>
          </p:nvPr>
        </p:nvSpPr>
        <p:spPr>
          <a:xfrm>
            <a:off x="5492770" y="2711703"/>
            <a:ext cx="4273530" cy="1484702"/>
          </a:xfrm>
          <a:prstGeom prst="rect">
            <a:avLst/>
          </a:prstGeom>
        </p:spPr>
        <p:txBody>
          <a:bodyPr vert="horz" wrap="square" lIns="0" tIns="21590" rIns="0" bIns="0" rtlCol="0">
            <a:spAutoFit/>
          </a:bodyPr>
          <a:lstStyle/>
          <a:p>
            <a:pPr marL="12700" marR="5080">
              <a:lnSpc>
                <a:spcPct val="97600"/>
              </a:lnSpc>
              <a:spcBef>
                <a:spcPts val="170"/>
              </a:spcBef>
            </a:pPr>
            <a:r>
              <a:rPr lang="fr-FR" sz="2400" i="1" dirty="0">
                <a:latin typeface="Arial" panose="020B0604020202020204" pitchFamily="34" charset="0"/>
                <a:ea typeface="Calibri" panose="020F0502020204030204" pitchFamily="34" charset="0"/>
              </a:rPr>
              <a:t>Votre retour nous aidera à maintenir et à améliorer la qualité et la pertinence des futurs exercices de simulation</a:t>
            </a:r>
            <a:r>
              <a:rPr lang="fr-FR" sz="2500" i="1" spc="-25" dirty="0">
                <a:latin typeface="Arial"/>
                <a:cs typeface="Arial"/>
              </a:rPr>
              <a:t>.</a:t>
            </a:r>
            <a:endParaRPr lang="fr-FR" sz="2500" dirty="0">
              <a:latin typeface="Arial"/>
              <a:cs typeface="Arial"/>
            </a:endParaRPr>
          </a:p>
        </p:txBody>
      </p:sp>
      <p:sp>
        <p:nvSpPr>
          <p:cNvPr id="21" name="object 21"/>
          <p:cNvSpPr/>
          <p:nvPr>
            <p:custDataLst>
              <p:tags r:id="rId6"/>
            </p:custDataLst>
          </p:nvPr>
        </p:nvSpPr>
        <p:spPr>
          <a:xfrm>
            <a:off x="6876007" y="4938806"/>
            <a:ext cx="490462" cy="582430"/>
          </a:xfrm>
          <a:prstGeom prst="rect">
            <a:avLst/>
          </a:prstGeom>
          <a:blipFill>
            <a:blip r:embed="rId22" cstate="email">
              <a:extLst>
                <a:ext uri="{28A0092B-C50C-407E-A947-70E740481C1C}">
                  <a14:useLocalDpi xmlns:a14="http://schemas.microsoft.com/office/drawing/2010/main"/>
                </a:ext>
              </a:extLst>
            </a:blip>
            <a:stretch>
              <a:fillRect/>
            </a:stretch>
          </a:blipFill>
        </p:spPr>
        <p:txBody>
          <a:bodyPr wrap="square" lIns="0" tIns="0" rIns="0" bIns="0" rtlCol="0"/>
          <a:lstStyle/>
          <a:p>
            <a:endParaRPr lang="fr-FR"/>
          </a:p>
        </p:txBody>
      </p:sp>
      <p:sp>
        <p:nvSpPr>
          <p:cNvPr id="22" name="object 22"/>
          <p:cNvSpPr txBox="1"/>
          <p:nvPr>
            <p:custDataLst>
              <p:tags r:id="rId7"/>
            </p:custDataLst>
          </p:nvPr>
        </p:nvSpPr>
        <p:spPr>
          <a:xfrm>
            <a:off x="7463959" y="5063744"/>
            <a:ext cx="873760" cy="345440"/>
          </a:xfrm>
          <a:prstGeom prst="rect">
            <a:avLst/>
          </a:prstGeom>
        </p:spPr>
        <p:txBody>
          <a:bodyPr vert="horz" wrap="square" lIns="0" tIns="12700" rIns="0" bIns="0" rtlCol="0">
            <a:spAutoFit/>
          </a:bodyPr>
          <a:lstStyle/>
          <a:p>
            <a:pPr marL="12700">
              <a:lnSpc>
                <a:spcPct val="100000"/>
              </a:lnSpc>
              <a:spcBef>
                <a:spcPts val="100"/>
              </a:spcBef>
            </a:pPr>
            <a:r>
              <a:rPr lang="fr-FR" sz="2100" b="1" dirty="0">
                <a:solidFill>
                  <a:srgbClr val="0070C0"/>
                </a:solidFill>
                <a:latin typeface="Arial"/>
                <a:cs typeface="Arial"/>
              </a:rPr>
              <a:t>5</a:t>
            </a:r>
            <a:r>
              <a:rPr lang="fr-FR" sz="2100" b="1" spc="-70" dirty="0">
                <a:solidFill>
                  <a:srgbClr val="0070C0"/>
                </a:solidFill>
                <a:latin typeface="Arial"/>
                <a:cs typeface="Arial"/>
              </a:rPr>
              <a:t> </a:t>
            </a:r>
            <a:r>
              <a:rPr lang="fr-FR" sz="2100" b="1" dirty="0">
                <a:solidFill>
                  <a:srgbClr val="0070C0"/>
                </a:solidFill>
                <a:latin typeface="Arial"/>
                <a:cs typeface="Arial"/>
              </a:rPr>
              <a:t>min</a:t>
            </a:r>
            <a:endParaRPr lang="fr-FR" sz="2100" dirty="0">
              <a:latin typeface="Arial"/>
              <a:cs typeface="Arial"/>
            </a:endParaRPr>
          </a:p>
        </p:txBody>
      </p:sp>
      <p:sp>
        <p:nvSpPr>
          <p:cNvPr id="23" name="object 23"/>
          <p:cNvSpPr txBox="1"/>
          <p:nvPr>
            <p:custDataLst>
              <p:tags r:id="rId8"/>
            </p:custDataLst>
          </p:nvPr>
        </p:nvSpPr>
        <p:spPr>
          <a:xfrm>
            <a:off x="9987171" y="7351688"/>
            <a:ext cx="548005" cy="166712"/>
          </a:xfrm>
          <a:prstGeom prst="rect">
            <a:avLst/>
          </a:prstGeom>
        </p:spPr>
        <p:txBody>
          <a:bodyPr vert="horz" wrap="square" lIns="0" tIns="0" rIns="0" bIns="0" rtlCol="0">
            <a:spAutoFit/>
          </a:bodyPr>
          <a:lstStyle/>
          <a:p>
            <a:pPr marL="12700">
              <a:lnSpc>
                <a:spcPts val="1315"/>
              </a:lnSpc>
            </a:pPr>
            <a:r>
              <a:rPr lang="fr-FR" sz="1100" b="1" spc="-25" dirty="0">
                <a:solidFill>
                  <a:srgbClr val="FFFFFF"/>
                </a:solidFill>
                <a:latin typeface="Arial"/>
                <a:cs typeface="Arial"/>
              </a:rPr>
              <a:t>page</a:t>
            </a:r>
            <a:r>
              <a:rPr lang="fr-FR" sz="1100" b="1" spc="-95" dirty="0">
                <a:solidFill>
                  <a:srgbClr val="FFFFFF"/>
                </a:solidFill>
                <a:latin typeface="Arial"/>
                <a:cs typeface="Arial"/>
              </a:rPr>
              <a:t> </a:t>
            </a:r>
            <a:fld id="{81D60167-4931-47E6-BA6A-407CBD079E47}" type="slidenum">
              <a:rPr lang="fr-FR" sz="1100" b="1">
                <a:solidFill>
                  <a:srgbClr val="FFFFFF"/>
                </a:solidFill>
                <a:latin typeface="Arial"/>
                <a:cs typeface="Arial"/>
              </a:rPr>
              <a:t>33</a:t>
            </a:fld>
            <a:endParaRPr lang="fr-FR" sz="1100" dirty="0">
              <a:latin typeface="Arial"/>
              <a:cs typeface="Arial"/>
            </a:endParaRPr>
          </a:p>
        </p:txBody>
      </p:sp>
      <p:sp>
        <p:nvSpPr>
          <p:cNvPr id="24" name="object 24"/>
          <p:cNvSpPr txBox="1"/>
          <p:nvPr>
            <p:custDataLst>
              <p:tags r:id="rId9"/>
            </p:custDataLst>
          </p:nvPr>
        </p:nvSpPr>
        <p:spPr>
          <a:xfrm>
            <a:off x="76572" y="7351688"/>
            <a:ext cx="1936214" cy="166712"/>
          </a:xfrm>
          <a:prstGeom prst="rect">
            <a:avLst/>
          </a:prstGeom>
        </p:spPr>
        <p:txBody>
          <a:bodyPr vert="horz" wrap="square" lIns="0" tIns="0" rIns="0" bIns="0" rtlCol="0">
            <a:spAutoFit/>
          </a:bodyPr>
          <a:lstStyle/>
          <a:p>
            <a:pPr marL="12700">
              <a:lnSpc>
                <a:spcPts val="1315"/>
              </a:lnSpc>
            </a:pPr>
            <a:r>
              <a:rPr lang="fr-FR" sz="1100" b="1" spc="-35" dirty="0">
                <a:solidFill>
                  <a:srgbClr val="FFFFFF"/>
                </a:solidFill>
                <a:latin typeface="Arial"/>
                <a:cs typeface="Arial"/>
              </a:rPr>
              <a:t>EXERCICE DE SIMULATION</a:t>
            </a:r>
            <a:endParaRPr lang="fr-FR" sz="1100" dirty="0">
              <a:latin typeface="Arial"/>
              <a:cs typeface="Arial"/>
            </a:endParaRPr>
          </a:p>
        </p:txBody>
      </p:sp>
      <p:sp>
        <p:nvSpPr>
          <p:cNvPr id="25" name="object 25"/>
          <p:cNvSpPr txBox="1"/>
          <p:nvPr>
            <p:custDataLst>
              <p:tags r:id="rId10"/>
            </p:custDataLst>
          </p:nvPr>
        </p:nvSpPr>
        <p:spPr>
          <a:xfrm>
            <a:off x="2092722" y="7351688"/>
            <a:ext cx="2521309" cy="166712"/>
          </a:xfrm>
          <a:prstGeom prst="rect">
            <a:avLst/>
          </a:prstGeom>
        </p:spPr>
        <p:txBody>
          <a:bodyPr vert="horz" wrap="square" lIns="0" tIns="0" rIns="0" bIns="0" rtlCol="0">
            <a:spAutoFit/>
          </a:bodyPr>
          <a:lstStyle/>
          <a:p>
            <a:pPr marL="12700">
              <a:lnSpc>
                <a:spcPts val="1315"/>
              </a:lnSpc>
            </a:pPr>
            <a:r>
              <a:rPr lang="fr-FR" sz="1100" b="1" spc="-30" dirty="0">
                <a:solidFill>
                  <a:srgbClr val="FFFFFF"/>
                </a:solidFill>
                <a:latin typeface="Arial"/>
                <a:cs typeface="Arial"/>
              </a:rPr>
              <a:t>NOUVEAU </a:t>
            </a:r>
            <a:r>
              <a:rPr lang="fr-FR" sz="1100" b="1" spc="-35" dirty="0">
                <a:solidFill>
                  <a:srgbClr val="FFFFFF"/>
                </a:solidFill>
                <a:latin typeface="Arial"/>
                <a:cs typeface="Arial"/>
              </a:rPr>
              <a:t>CORONAVIRUS</a:t>
            </a:r>
            <a:r>
              <a:rPr lang="fr-FR" sz="1100" b="1" spc="-90" dirty="0">
                <a:solidFill>
                  <a:srgbClr val="FFFFFF"/>
                </a:solidFill>
                <a:latin typeface="Arial"/>
                <a:cs typeface="Arial"/>
              </a:rPr>
              <a:t> </a:t>
            </a:r>
            <a:r>
              <a:rPr lang="fr-FR" sz="1100" b="1" spc="-30" dirty="0">
                <a:solidFill>
                  <a:srgbClr val="FFFFFF"/>
                </a:solidFill>
                <a:latin typeface="Arial"/>
                <a:cs typeface="Arial"/>
              </a:rPr>
              <a:t>(COVID-19)</a:t>
            </a:r>
            <a:endParaRPr lang="fr-FR" sz="1100" dirty="0">
              <a:latin typeface="Arial"/>
              <a:cs typeface="Arial"/>
            </a:endParaRPr>
          </a:p>
        </p:txBody>
      </p:sp>
      <p:sp>
        <p:nvSpPr>
          <p:cNvPr id="26" name="object 26"/>
          <p:cNvSpPr txBox="1"/>
          <p:nvPr>
            <p:custDataLst>
              <p:tags r:id="rId11"/>
            </p:custDataLst>
          </p:nvPr>
        </p:nvSpPr>
        <p:spPr>
          <a:xfrm>
            <a:off x="4887003" y="7343622"/>
            <a:ext cx="1200150" cy="166712"/>
          </a:xfrm>
          <a:prstGeom prst="rect">
            <a:avLst/>
          </a:prstGeom>
        </p:spPr>
        <p:txBody>
          <a:bodyPr vert="horz" wrap="square" lIns="0" tIns="0" rIns="0" bIns="0" rtlCol="0">
            <a:spAutoFit/>
          </a:bodyPr>
          <a:lstStyle/>
          <a:p>
            <a:pPr marL="12700">
              <a:lnSpc>
                <a:spcPts val="1315"/>
              </a:lnSpc>
            </a:pPr>
            <a:r>
              <a:rPr lang="fr-FR" sz="1100" b="1" spc="-15" dirty="0">
                <a:solidFill>
                  <a:srgbClr val="FFFFFF"/>
                </a:solidFill>
                <a:latin typeface="Arial"/>
                <a:cs typeface="Arial"/>
              </a:rPr>
              <a:t>25 </a:t>
            </a:r>
            <a:r>
              <a:rPr lang="fr-FR" sz="1100" b="1" spc="-30" dirty="0">
                <a:solidFill>
                  <a:srgbClr val="FFFFFF"/>
                </a:solidFill>
                <a:latin typeface="Arial"/>
                <a:cs typeface="Arial"/>
              </a:rPr>
              <a:t>novembre</a:t>
            </a:r>
            <a:r>
              <a:rPr lang="fr-FR" sz="1100" b="1" spc="-135" dirty="0">
                <a:solidFill>
                  <a:srgbClr val="FFFFFF"/>
                </a:solidFill>
                <a:latin typeface="Arial"/>
                <a:cs typeface="Arial"/>
              </a:rPr>
              <a:t> </a:t>
            </a:r>
            <a:r>
              <a:rPr lang="fr-FR" sz="1100" b="1" spc="-25" dirty="0">
                <a:solidFill>
                  <a:srgbClr val="FFFFFF"/>
                </a:solidFill>
                <a:latin typeface="Arial"/>
                <a:cs typeface="Arial"/>
              </a:rPr>
              <a:t>2020</a:t>
            </a:r>
            <a:endParaRPr lang="fr-FR" sz="1100" dirty="0">
              <a:latin typeface="Arial"/>
              <a:cs typeface="Arial"/>
            </a:endParaRP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custDataLst>
              <p:tags r:id="rId1"/>
            </p:custDataLst>
          </p:nvPr>
        </p:nvSpPr>
        <p:spPr>
          <a:xfrm>
            <a:off x="212741" y="0"/>
            <a:ext cx="8410559" cy="551433"/>
          </a:xfrm>
          <a:prstGeom prst="rect">
            <a:avLst/>
          </a:prstGeom>
        </p:spPr>
        <p:txBody>
          <a:bodyPr vert="horz" wrap="square" lIns="0" tIns="12700" rIns="0" bIns="0" rtlCol="0">
            <a:spAutoFit/>
          </a:bodyPr>
          <a:lstStyle/>
          <a:p>
            <a:pPr marL="12700">
              <a:lnSpc>
                <a:spcPct val="100000"/>
              </a:lnSpc>
              <a:spcBef>
                <a:spcPts val="100"/>
              </a:spcBef>
            </a:pPr>
            <a:r>
              <a:rPr lang="fr-FR" sz="3500" b="1" dirty="0">
                <a:solidFill>
                  <a:srgbClr val="FFFFFF"/>
                </a:solidFill>
                <a:latin typeface="Arial"/>
                <a:cs typeface="Arial"/>
              </a:rPr>
              <a:t>Prochaines étapes et conclusions</a:t>
            </a:r>
            <a:endParaRPr lang="fr-FR" sz="3500" dirty="0">
              <a:latin typeface="Arial"/>
              <a:cs typeface="Arial"/>
            </a:endParaRPr>
          </a:p>
        </p:txBody>
      </p:sp>
      <p:sp>
        <p:nvSpPr>
          <p:cNvPr id="3" name="object 3"/>
          <p:cNvSpPr/>
          <p:nvPr>
            <p:custDataLst>
              <p:tags r:id="rId2"/>
            </p:custDataLst>
          </p:nvPr>
        </p:nvSpPr>
        <p:spPr>
          <a:xfrm>
            <a:off x="1476514" y="1389409"/>
            <a:ext cx="7314842" cy="4756577"/>
          </a:xfrm>
          <a:prstGeom prst="rect">
            <a:avLst/>
          </a:prstGeom>
          <a:blipFill>
            <a:blip r:embed="rId10" cstate="email">
              <a:extLst>
                <a:ext uri="{28A0092B-C50C-407E-A947-70E740481C1C}">
                  <a14:useLocalDpi xmlns:a14="http://schemas.microsoft.com/office/drawing/2010/main"/>
                </a:ext>
              </a:extLst>
            </a:blip>
            <a:stretch>
              <a:fillRect/>
            </a:stretch>
          </a:blipFill>
        </p:spPr>
        <p:txBody>
          <a:bodyPr wrap="square" lIns="0" tIns="0" rIns="0" bIns="0" rtlCol="0"/>
          <a:lstStyle/>
          <a:p>
            <a:endParaRPr lang="fr-FR"/>
          </a:p>
        </p:txBody>
      </p:sp>
      <p:sp>
        <p:nvSpPr>
          <p:cNvPr id="4" name="object 4"/>
          <p:cNvSpPr txBox="1"/>
          <p:nvPr>
            <p:custDataLst>
              <p:tags r:id="rId3"/>
            </p:custDataLst>
          </p:nvPr>
        </p:nvSpPr>
        <p:spPr>
          <a:xfrm>
            <a:off x="2984500" y="4811267"/>
            <a:ext cx="4419600" cy="505267"/>
          </a:xfrm>
          <a:prstGeom prst="rect">
            <a:avLst/>
          </a:prstGeom>
        </p:spPr>
        <p:txBody>
          <a:bodyPr vert="horz" wrap="square" lIns="0" tIns="12700" rIns="0" bIns="0" rtlCol="0">
            <a:spAutoFit/>
          </a:bodyPr>
          <a:lstStyle/>
          <a:p>
            <a:pPr marL="12700">
              <a:lnSpc>
                <a:spcPct val="100000"/>
              </a:lnSpc>
              <a:spcBef>
                <a:spcPts val="100"/>
              </a:spcBef>
            </a:pPr>
            <a:r>
              <a:rPr lang="fr-FR" sz="3200" b="1" spc="-25" dirty="0">
                <a:solidFill>
                  <a:srgbClr val="0070C0"/>
                </a:solidFill>
                <a:latin typeface="Arial"/>
                <a:cs typeface="Arial"/>
              </a:rPr>
              <a:t>PROCHAINES ÉTAPES</a:t>
            </a:r>
            <a:endParaRPr lang="fr-FR" sz="3200" dirty="0">
              <a:latin typeface="Arial"/>
              <a:cs typeface="Arial"/>
            </a:endParaRPr>
          </a:p>
        </p:txBody>
      </p:sp>
      <p:sp>
        <p:nvSpPr>
          <p:cNvPr id="5" name="object 5"/>
          <p:cNvSpPr txBox="1"/>
          <p:nvPr>
            <p:custDataLst>
              <p:tags r:id="rId4"/>
            </p:custDataLst>
          </p:nvPr>
        </p:nvSpPr>
        <p:spPr>
          <a:xfrm>
            <a:off x="9987171" y="7351688"/>
            <a:ext cx="548005" cy="166712"/>
          </a:xfrm>
          <a:prstGeom prst="rect">
            <a:avLst/>
          </a:prstGeom>
        </p:spPr>
        <p:txBody>
          <a:bodyPr vert="horz" wrap="square" lIns="0" tIns="0" rIns="0" bIns="0" rtlCol="0">
            <a:spAutoFit/>
          </a:bodyPr>
          <a:lstStyle/>
          <a:p>
            <a:pPr marL="12700">
              <a:lnSpc>
                <a:spcPts val="1315"/>
              </a:lnSpc>
            </a:pPr>
            <a:r>
              <a:rPr lang="fr-FR" sz="1100" b="1" spc="-25" dirty="0">
                <a:solidFill>
                  <a:srgbClr val="FFFFFF"/>
                </a:solidFill>
                <a:latin typeface="Arial"/>
                <a:cs typeface="Arial"/>
              </a:rPr>
              <a:t>page</a:t>
            </a:r>
            <a:r>
              <a:rPr lang="fr-FR" sz="1100" b="1" spc="-95" dirty="0">
                <a:solidFill>
                  <a:srgbClr val="FFFFFF"/>
                </a:solidFill>
                <a:latin typeface="Arial"/>
                <a:cs typeface="Arial"/>
              </a:rPr>
              <a:t> </a:t>
            </a:r>
            <a:fld id="{81D60167-4931-47E6-BA6A-407CBD079E47}" type="slidenum">
              <a:rPr lang="fr-FR" sz="1100" b="1">
                <a:solidFill>
                  <a:srgbClr val="FFFFFF"/>
                </a:solidFill>
                <a:latin typeface="Arial"/>
                <a:cs typeface="Arial"/>
              </a:rPr>
              <a:t>34</a:t>
            </a:fld>
            <a:endParaRPr lang="fr-FR" sz="1100" dirty="0">
              <a:latin typeface="Arial"/>
              <a:cs typeface="Arial"/>
            </a:endParaRPr>
          </a:p>
        </p:txBody>
      </p:sp>
      <p:sp>
        <p:nvSpPr>
          <p:cNvPr id="6" name="object 6"/>
          <p:cNvSpPr txBox="1"/>
          <p:nvPr>
            <p:custDataLst>
              <p:tags r:id="rId5"/>
            </p:custDataLst>
          </p:nvPr>
        </p:nvSpPr>
        <p:spPr>
          <a:xfrm>
            <a:off x="76572" y="7351688"/>
            <a:ext cx="2069727" cy="166712"/>
          </a:xfrm>
          <a:prstGeom prst="rect">
            <a:avLst/>
          </a:prstGeom>
        </p:spPr>
        <p:txBody>
          <a:bodyPr vert="horz" wrap="square" lIns="0" tIns="0" rIns="0" bIns="0" rtlCol="0">
            <a:spAutoFit/>
          </a:bodyPr>
          <a:lstStyle/>
          <a:p>
            <a:pPr marL="12700">
              <a:lnSpc>
                <a:spcPts val="1315"/>
              </a:lnSpc>
            </a:pPr>
            <a:r>
              <a:rPr lang="fr-FR" sz="1100" b="1" spc="-35" dirty="0">
                <a:solidFill>
                  <a:srgbClr val="FFFFFF"/>
                </a:solidFill>
                <a:latin typeface="Arial"/>
                <a:cs typeface="Arial"/>
              </a:rPr>
              <a:t>EXERCICE DE </a:t>
            </a:r>
            <a:r>
              <a:rPr lang="fr-FR" sz="1100" b="1" spc="-30" dirty="0">
                <a:solidFill>
                  <a:srgbClr val="FFFFFF"/>
                </a:solidFill>
                <a:latin typeface="Arial"/>
                <a:cs typeface="Arial"/>
              </a:rPr>
              <a:t>SIMULATION</a:t>
            </a:r>
            <a:endParaRPr lang="fr-FR" sz="1100" dirty="0">
              <a:latin typeface="Arial"/>
              <a:cs typeface="Arial"/>
            </a:endParaRPr>
          </a:p>
        </p:txBody>
      </p:sp>
      <p:sp>
        <p:nvSpPr>
          <p:cNvPr id="7" name="object 7"/>
          <p:cNvSpPr txBox="1"/>
          <p:nvPr>
            <p:custDataLst>
              <p:tags r:id="rId6"/>
            </p:custDataLst>
          </p:nvPr>
        </p:nvSpPr>
        <p:spPr>
          <a:xfrm>
            <a:off x="2092722" y="7351688"/>
            <a:ext cx="2720577" cy="166712"/>
          </a:xfrm>
          <a:prstGeom prst="rect">
            <a:avLst/>
          </a:prstGeom>
        </p:spPr>
        <p:txBody>
          <a:bodyPr vert="horz" wrap="square" lIns="0" tIns="0" rIns="0" bIns="0" rtlCol="0">
            <a:spAutoFit/>
          </a:bodyPr>
          <a:lstStyle/>
          <a:p>
            <a:pPr marL="12700">
              <a:lnSpc>
                <a:spcPts val="1315"/>
              </a:lnSpc>
            </a:pPr>
            <a:r>
              <a:rPr lang="fr-FR" sz="1100" b="1" spc="-30" dirty="0">
                <a:solidFill>
                  <a:srgbClr val="FFFFFF"/>
                </a:solidFill>
                <a:latin typeface="Arial"/>
                <a:cs typeface="Arial"/>
              </a:rPr>
              <a:t>NOUVEAU </a:t>
            </a:r>
            <a:r>
              <a:rPr lang="fr-FR" sz="1100" b="1" spc="-35" dirty="0">
                <a:solidFill>
                  <a:srgbClr val="FFFFFF"/>
                </a:solidFill>
                <a:latin typeface="Arial"/>
                <a:cs typeface="Arial"/>
              </a:rPr>
              <a:t>CORONAVIRUS</a:t>
            </a:r>
            <a:r>
              <a:rPr lang="fr-FR" sz="1100" b="1" spc="-90" dirty="0">
                <a:solidFill>
                  <a:srgbClr val="FFFFFF"/>
                </a:solidFill>
                <a:latin typeface="Arial"/>
                <a:cs typeface="Arial"/>
              </a:rPr>
              <a:t> </a:t>
            </a:r>
            <a:r>
              <a:rPr lang="fr-FR" sz="1100" b="1" spc="-30" dirty="0">
                <a:solidFill>
                  <a:srgbClr val="FFFFFF"/>
                </a:solidFill>
                <a:latin typeface="Arial"/>
                <a:cs typeface="Arial"/>
              </a:rPr>
              <a:t>(COVID-19)</a:t>
            </a:r>
            <a:endParaRPr lang="fr-FR" sz="1100" dirty="0">
              <a:latin typeface="Arial"/>
              <a:cs typeface="Arial"/>
            </a:endParaRPr>
          </a:p>
        </p:txBody>
      </p:sp>
      <p:sp>
        <p:nvSpPr>
          <p:cNvPr id="8" name="object 8"/>
          <p:cNvSpPr txBox="1"/>
          <p:nvPr>
            <p:custDataLst>
              <p:tags r:id="rId7"/>
            </p:custDataLst>
          </p:nvPr>
        </p:nvSpPr>
        <p:spPr>
          <a:xfrm>
            <a:off x="4887003" y="7366000"/>
            <a:ext cx="1200150" cy="166712"/>
          </a:xfrm>
          <a:prstGeom prst="rect">
            <a:avLst/>
          </a:prstGeom>
        </p:spPr>
        <p:txBody>
          <a:bodyPr vert="horz" wrap="square" lIns="0" tIns="0" rIns="0" bIns="0" rtlCol="0">
            <a:spAutoFit/>
          </a:bodyPr>
          <a:lstStyle/>
          <a:p>
            <a:pPr marL="12700">
              <a:lnSpc>
                <a:spcPts val="1315"/>
              </a:lnSpc>
            </a:pPr>
            <a:r>
              <a:rPr lang="fr-FR" sz="1100" b="1" spc="-15" dirty="0">
                <a:solidFill>
                  <a:srgbClr val="FFFFFF"/>
                </a:solidFill>
                <a:latin typeface="Arial"/>
                <a:cs typeface="Arial"/>
              </a:rPr>
              <a:t>25 </a:t>
            </a:r>
            <a:r>
              <a:rPr lang="fr-FR" sz="1100" b="1" spc="-30" dirty="0">
                <a:solidFill>
                  <a:srgbClr val="FFFFFF"/>
                </a:solidFill>
                <a:latin typeface="Arial"/>
                <a:cs typeface="Arial"/>
              </a:rPr>
              <a:t>novembre</a:t>
            </a:r>
            <a:r>
              <a:rPr lang="fr-FR" sz="1100" b="1" spc="-135" dirty="0">
                <a:solidFill>
                  <a:srgbClr val="FFFFFF"/>
                </a:solidFill>
                <a:latin typeface="Arial"/>
                <a:cs typeface="Arial"/>
              </a:rPr>
              <a:t> </a:t>
            </a:r>
            <a:r>
              <a:rPr lang="fr-FR" sz="1100" b="1" spc="-25" dirty="0">
                <a:solidFill>
                  <a:srgbClr val="FFFFFF"/>
                </a:solidFill>
                <a:latin typeface="Arial"/>
                <a:cs typeface="Arial"/>
              </a:rPr>
              <a:t>2020</a:t>
            </a:r>
            <a:endParaRPr lang="fr-FR" sz="1100" dirty="0">
              <a:latin typeface="Arial"/>
              <a:cs typeface="Arial"/>
            </a:endParaRP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custDataLst>
              <p:tags r:id="rId1"/>
            </p:custDataLst>
          </p:nvPr>
        </p:nvSpPr>
        <p:spPr>
          <a:xfrm>
            <a:off x="0" y="0"/>
            <a:ext cx="10693400" cy="674370"/>
          </a:xfrm>
          <a:custGeom>
            <a:avLst/>
            <a:gdLst/>
            <a:ahLst/>
            <a:cxnLst/>
            <a:rect l="l" t="t" r="r" b="b"/>
            <a:pathLst>
              <a:path w="10693400" h="674370">
                <a:moveTo>
                  <a:pt x="10693400" y="0"/>
                </a:moveTo>
                <a:lnTo>
                  <a:pt x="0" y="0"/>
                </a:lnTo>
                <a:lnTo>
                  <a:pt x="0" y="674253"/>
                </a:lnTo>
                <a:lnTo>
                  <a:pt x="10693400" y="674253"/>
                </a:lnTo>
                <a:lnTo>
                  <a:pt x="10693400" y="0"/>
                </a:lnTo>
                <a:close/>
              </a:path>
            </a:pathLst>
          </a:custGeom>
          <a:solidFill>
            <a:srgbClr val="008FCE"/>
          </a:solidFill>
        </p:spPr>
        <p:txBody>
          <a:bodyPr wrap="square" lIns="0" tIns="0" rIns="0" bIns="0" rtlCol="0"/>
          <a:lstStyle/>
          <a:p>
            <a:endParaRPr lang="fr-FR"/>
          </a:p>
        </p:txBody>
      </p:sp>
      <p:grpSp>
        <p:nvGrpSpPr>
          <p:cNvPr id="3" name="object 3"/>
          <p:cNvGrpSpPr/>
          <p:nvPr>
            <p:custDataLst>
              <p:tags r:id="rId2"/>
            </p:custDataLst>
          </p:nvPr>
        </p:nvGrpSpPr>
        <p:grpSpPr>
          <a:xfrm>
            <a:off x="0" y="7251191"/>
            <a:ext cx="10693400" cy="320040"/>
            <a:chOff x="0" y="7251191"/>
            <a:chExt cx="10693400" cy="320040"/>
          </a:xfrm>
        </p:grpSpPr>
        <p:sp>
          <p:nvSpPr>
            <p:cNvPr id="4" name="object 4"/>
            <p:cNvSpPr/>
            <p:nvPr/>
          </p:nvSpPr>
          <p:spPr>
            <a:xfrm>
              <a:off x="0" y="7257287"/>
              <a:ext cx="10692384" cy="310896"/>
            </a:xfrm>
            <a:prstGeom prst="rect">
              <a:avLst/>
            </a:prstGeom>
            <a:blipFill>
              <a:blip r:embed="rId24" cstate="email">
                <a:extLst>
                  <a:ext uri="{28A0092B-C50C-407E-A947-70E740481C1C}">
                    <a14:useLocalDpi xmlns:a14="http://schemas.microsoft.com/office/drawing/2010/main"/>
                  </a:ext>
                </a:extLst>
              </a:blip>
              <a:stretch>
                <a:fillRect/>
              </a:stretch>
            </a:blipFill>
          </p:spPr>
          <p:txBody>
            <a:bodyPr wrap="square" lIns="0" tIns="0" rIns="0" bIns="0" rtlCol="0"/>
            <a:lstStyle/>
            <a:p>
              <a:endParaRPr lang="fr-FR"/>
            </a:p>
          </p:txBody>
        </p:sp>
        <p:sp>
          <p:nvSpPr>
            <p:cNvPr id="5" name="object 5"/>
            <p:cNvSpPr/>
            <p:nvPr/>
          </p:nvSpPr>
          <p:spPr>
            <a:xfrm>
              <a:off x="5312" y="7284139"/>
              <a:ext cx="10688320" cy="285115"/>
            </a:xfrm>
            <a:custGeom>
              <a:avLst/>
              <a:gdLst/>
              <a:ahLst/>
              <a:cxnLst/>
              <a:rect l="l" t="t" r="r" b="b"/>
              <a:pathLst>
                <a:path w="10688320" h="285115">
                  <a:moveTo>
                    <a:pt x="0" y="0"/>
                  </a:moveTo>
                  <a:lnTo>
                    <a:pt x="10688087" y="0"/>
                  </a:lnTo>
                  <a:lnTo>
                    <a:pt x="10688087" y="285060"/>
                  </a:lnTo>
                  <a:lnTo>
                    <a:pt x="0" y="285060"/>
                  </a:lnTo>
                  <a:lnTo>
                    <a:pt x="0" y="0"/>
                  </a:lnTo>
                  <a:close/>
                </a:path>
              </a:pathLst>
            </a:custGeom>
            <a:solidFill>
              <a:srgbClr val="595959"/>
            </a:solidFill>
          </p:spPr>
          <p:txBody>
            <a:bodyPr wrap="square" lIns="0" tIns="0" rIns="0" bIns="0" rtlCol="0"/>
            <a:lstStyle/>
            <a:p>
              <a:endParaRPr lang="fr-FR"/>
            </a:p>
          </p:txBody>
        </p:sp>
        <p:sp>
          <p:nvSpPr>
            <p:cNvPr id="6" name="object 6"/>
            <p:cNvSpPr/>
            <p:nvPr/>
          </p:nvSpPr>
          <p:spPr>
            <a:xfrm>
              <a:off x="2688335" y="7257287"/>
              <a:ext cx="3691128" cy="310896"/>
            </a:xfrm>
            <a:prstGeom prst="rect">
              <a:avLst/>
            </a:prstGeom>
            <a:blipFill>
              <a:blip r:embed="rId25" cstate="email">
                <a:extLst>
                  <a:ext uri="{28A0092B-C50C-407E-A947-70E740481C1C}">
                    <a14:useLocalDpi xmlns:a14="http://schemas.microsoft.com/office/drawing/2010/main"/>
                  </a:ext>
                </a:extLst>
              </a:blip>
              <a:stretch>
                <a:fillRect/>
              </a:stretch>
            </a:blipFill>
          </p:spPr>
          <p:txBody>
            <a:bodyPr wrap="square" lIns="0" tIns="0" rIns="0" bIns="0" rtlCol="0"/>
            <a:lstStyle/>
            <a:p>
              <a:endParaRPr lang="fr-FR"/>
            </a:p>
          </p:txBody>
        </p:sp>
        <p:sp>
          <p:nvSpPr>
            <p:cNvPr id="7" name="object 7"/>
            <p:cNvSpPr/>
            <p:nvPr/>
          </p:nvSpPr>
          <p:spPr>
            <a:xfrm>
              <a:off x="2713681" y="7284139"/>
              <a:ext cx="3585845" cy="274320"/>
            </a:xfrm>
            <a:custGeom>
              <a:avLst/>
              <a:gdLst/>
              <a:ahLst/>
              <a:cxnLst/>
              <a:rect l="l" t="t" r="r" b="b"/>
              <a:pathLst>
                <a:path w="3585845" h="274320">
                  <a:moveTo>
                    <a:pt x="3448430" y="0"/>
                  </a:moveTo>
                  <a:lnTo>
                    <a:pt x="0" y="0"/>
                  </a:lnTo>
                  <a:lnTo>
                    <a:pt x="0" y="274142"/>
                  </a:lnTo>
                  <a:lnTo>
                    <a:pt x="3585502" y="274142"/>
                  </a:lnTo>
                  <a:lnTo>
                    <a:pt x="3585502" y="137071"/>
                  </a:lnTo>
                  <a:lnTo>
                    <a:pt x="3448430" y="0"/>
                  </a:lnTo>
                  <a:close/>
                </a:path>
              </a:pathLst>
            </a:custGeom>
            <a:solidFill>
              <a:srgbClr val="49C7FF"/>
            </a:solidFill>
          </p:spPr>
          <p:txBody>
            <a:bodyPr wrap="square" lIns="0" tIns="0" rIns="0" bIns="0" rtlCol="0"/>
            <a:lstStyle/>
            <a:p>
              <a:endParaRPr lang="fr-FR"/>
            </a:p>
          </p:txBody>
        </p:sp>
        <p:sp>
          <p:nvSpPr>
            <p:cNvPr id="8" name="object 8"/>
            <p:cNvSpPr/>
            <p:nvPr/>
          </p:nvSpPr>
          <p:spPr>
            <a:xfrm>
              <a:off x="2508504" y="7257287"/>
              <a:ext cx="3691128" cy="310896"/>
            </a:xfrm>
            <a:prstGeom prst="rect">
              <a:avLst/>
            </a:prstGeom>
            <a:blipFill>
              <a:blip r:embed="rId26" cstate="email">
                <a:extLst>
                  <a:ext uri="{28A0092B-C50C-407E-A947-70E740481C1C}">
                    <a14:useLocalDpi xmlns:a14="http://schemas.microsoft.com/office/drawing/2010/main"/>
                  </a:ext>
                </a:extLst>
              </a:blip>
              <a:stretch>
                <a:fillRect/>
              </a:stretch>
            </a:blipFill>
          </p:spPr>
          <p:txBody>
            <a:bodyPr wrap="square" lIns="0" tIns="0" rIns="0" bIns="0" rtlCol="0"/>
            <a:lstStyle/>
            <a:p>
              <a:endParaRPr lang="fr-FR"/>
            </a:p>
          </p:txBody>
        </p:sp>
        <p:sp>
          <p:nvSpPr>
            <p:cNvPr id="9" name="object 9"/>
            <p:cNvSpPr/>
            <p:nvPr/>
          </p:nvSpPr>
          <p:spPr>
            <a:xfrm>
              <a:off x="2535058" y="7284139"/>
              <a:ext cx="3585845" cy="274320"/>
            </a:xfrm>
            <a:custGeom>
              <a:avLst/>
              <a:gdLst/>
              <a:ahLst/>
              <a:cxnLst/>
              <a:rect l="l" t="t" r="r" b="b"/>
              <a:pathLst>
                <a:path w="3585845" h="274320">
                  <a:moveTo>
                    <a:pt x="3448430" y="0"/>
                  </a:moveTo>
                  <a:lnTo>
                    <a:pt x="0" y="0"/>
                  </a:lnTo>
                  <a:lnTo>
                    <a:pt x="0" y="274142"/>
                  </a:lnTo>
                  <a:lnTo>
                    <a:pt x="3585502" y="274142"/>
                  </a:lnTo>
                  <a:lnTo>
                    <a:pt x="3585502" y="137071"/>
                  </a:lnTo>
                  <a:lnTo>
                    <a:pt x="3448430" y="0"/>
                  </a:lnTo>
                  <a:close/>
                </a:path>
              </a:pathLst>
            </a:custGeom>
            <a:solidFill>
              <a:srgbClr val="008FCE"/>
            </a:solidFill>
          </p:spPr>
          <p:txBody>
            <a:bodyPr wrap="square" lIns="0" tIns="0" rIns="0" bIns="0" rtlCol="0"/>
            <a:lstStyle/>
            <a:p>
              <a:endParaRPr lang="fr-FR"/>
            </a:p>
          </p:txBody>
        </p:sp>
        <p:sp>
          <p:nvSpPr>
            <p:cNvPr id="10" name="object 10"/>
            <p:cNvSpPr/>
            <p:nvPr/>
          </p:nvSpPr>
          <p:spPr>
            <a:xfrm>
              <a:off x="1054608" y="7251191"/>
              <a:ext cx="3770376" cy="316992"/>
            </a:xfrm>
            <a:prstGeom prst="rect">
              <a:avLst/>
            </a:prstGeom>
            <a:blipFill>
              <a:blip r:embed="rId27" cstate="email">
                <a:extLst>
                  <a:ext uri="{28A0092B-C50C-407E-A947-70E740481C1C}">
                    <a14:useLocalDpi xmlns:a14="http://schemas.microsoft.com/office/drawing/2010/main"/>
                  </a:ext>
                </a:extLst>
              </a:blip>
              <a:stretch>
                <a:fillRect/>
              </a:stretch>
            </a:blipFill>
          </p:spPr>
          <p:txBody>
            <a:bodyPr wrap="square" lIns="0" tIns="0" rIns="0" bIns="0" rtlCol="0"/>
            <a:lstStyle/>
            <a:p>
              <a:endParaRPr lang="fr-FR"/>
            </a:p>
          </p:txBody>
        </p:sp>
        <p:sp>
          <p:nvSpPr>
            <p:cNvPr id="11" name="object 11"/>
            <p:cNvSpPr/>
            <p:nvPr/>
          </p:nvSpPr>
          <p:spPr>
            <a:xfrm>
              <a:off x="1081186" y="7277460"/>
              <a:ext cx="3664585" cy="285115"/>
            </a:xfrm>
            <a:custGeom>
              <a:avLst/>
              <a:gdLst/>
              <a:ahLst/>
              <a:cxnLst/>
              <a:rect l="l" t="t" r="r" b="b"/>
              <a:pathLst>
                <a:path w="3664585" h="285115">
                  <a:moveTo>
                    <a:pt x="3521811" y="0"/>
                  </a:moveTo>
                  <a:lnTo>
                    <a:pt x="0" y="0"/>
                  </a:lnTo>
                  <a:lnTo>
                    <a:pt x="0" y="285076"/>
                  </a:lnTo>
                  <a:lnTo>
                    <a:pt x="3664343" y="285076"/>
                  </a:lnTo>
                  <a:lnTo>
                    <a:pt x="3664343" y="142544"/>
                  </a:lnTo>
                  <a:lnTo>
                    <a:pt x="3521811" y="0"/>
                  </a:lnTo>
                  <a:close/>
                </a:path>
              </a:pathLst>
            </a:custGeom>
            <a:solidFill>
              <a:srgbClr val="006A97"/>
            </a:solidFill>
          </p:spPr>
          <p:txBody>
            <a:bodyPr wrap="square" lIns="0" tIns="0" rIns="0" bIns="0" rtlCol="0"/>
            <a:lstStyle/>
            <a:p>
              <a:endParaRPr lang="fr-FR"/>
            </a:p>
          </p:txBody>
        </p:sp>
        <p:sp>
          <p:nvSpPr>
            <p:cNvPr id="12" name="object 12"/>
            <p:cNvSpPr/>
            <p:nvPr/>
          </p:nvSpPr>
          <p:spPr>
            <a:xfrm>
              <a:off x="862583" y="7251191"/>
              <a:ext cx="3767328" cy="316992"/>
            </a:xfrm>
            <a:prstGeom prst="rect">
              <a:avLst/>
            </a:prstGeom>
            <a:blipFill>
              <a:blip r:embed="rId28" cstate="email">
                <a:extLst>
                  <a:ext uri="{28A0092B-C50C-407E-A947-70E740481C1C}">
                    <a14:useLocalDpi xmlns:a14="http://schemas.microsoft.com/office/drawing/2010/main"/>
                  </a:ext>
                </a:extLst>
              </a:blip>
              <a:stretch>
                <a:fillRect/>
              </a:stretch>
            </a:blipFill>
          </p:spPr>
          <p:txBody>
            <a:bodyPr wrap="square" lIns="0" tIns="0" rIns="0" bIns="0" rtlCol="0"/>
            <a:lstStyle/>
            <a:p>
              <a:endParaRPr lang="fr-FR"/>
            </a:p>
          </p:txBody>
        </p:sp>
        <p:sp>
          <p:nvSpPr>
            <p:cNvPr id="13" name="object 13"/>
            <p:cNvSpPr/>
            <p:nvPr/>
          </p:nvSpPr>
          <p:spPr>
            <a:xfrm>
              <a:off x="887428" y="7277461"/>
              <a:ext cx="3664585" cy="274955"/>
            </a:xfrm>
            <a:custGeom>
              <a:avLst/>
              <a:gdLst/>
              <a:ahLst/>
              <a:cxnLst/>
              <a:rect l="l" t="t" r="r" b="b"/>
              <a:pathLst>
                <a:path w="3664585" h="274954">
                  <a:moveTo>
                    <a:pt x="3527120" y="0"/>
                  </a:moveTo>
                  <a:lnTo>
                    <a:pt x="0" y="0"/>
                  </a:lnTo>
                  <a:lnTo>
                    <a:pt x="0" y="274459"/>
                  </a:lnTo>
                  <a:lnTo>
                    <a:pt x="3664343" y="274459"/>
                  </a:lnTo>
                  <a:lnTo>
                    <a:pt x="3664343" y="137223"/>
                  </a:lnTo>
                  <a:lnTo>
                    <a:pt x="3527120" y="0"/>
                  </a:lnTo>
                  <a:close/>
                </a:path>
              </a:pathLst>
            </a:custGeom>
            <a:solidFill>
              <a:srgbClr val="005D85"/>
            </a:solidFill>
          </p:spPr>
          <p:txBody>
            <a:bodyPr wrap="square" lIns="0" tIns="0" rIns="0" bIns="0" rtlCol="0"/>
            <a:lstStyle/>
            <a:p>
              <a:endParaRPr lang="fr-FR"/>
            </a:p>
          </p:txBody>
        </p:sp>
        <p:sp>
          <p:nvSpPr>
            <p:cNvPr id="14" name="object 14"/>
            <p:cNvSpPr/>
            <p:nvPr/>
          </p:nvSpPr>
          <p:spPr>
            <a:xfrm>
              <a:off x="155447" y="7251191"/>
              <a:ext cx="1862327" cy="316992"/>
            </a:xfrm>
            <a:prstGeom prst="rect">
              <a:avLst/>
            </a:prstGeom>
            <a:blipFill>
              <a:blip r:embed="rId29" cstate="email">
                <a:extLst>
                  <a:ext uri="{28A0092B-C50C-407E-A947-70E740481C1C}">
                    <a14:useLocalDpi xmlns:a14="http://schemas.microsoft.com/office/drawing/2010/main"/>
                  </a:ext>
                </a:extLst>
              </a:blip>
              <a:stretch>
                <a:fillRect/>
              </a:stretch>
            </a:blipFill>
          </p:spPr>
          <p:txBody>
            <a:bodyPr wrap="square" lIns="0" tIns="0" rIns="0" bIns="0" rtlCol="0"/>
            <a:lstStyle/>
            <a:p>
              <a:endParaRPr lang="fr-FR"/>
            </a:p>
          </p:txBody>
        </p:sp>
        <p:sp>
          <p:nvSpPr>
            <p:cNvPr id="15" name="object 15"/>
            <p:cNvSpPr/>
            <p:nvPr/>
          </p:nvSpPr>
          <p:spPr>
            <a:xfrm>
              <a:off x="180141" y="7277460"/>
              <a:ext cx="1758314" cy="294005"/>
            </a:xfrm>
            <a:custGeom>
              <a:avLst/>
              <a:gdLst/>
              <a:ahLst/>
              <a:cxnLst/>
              <a:rect l="l" t="t" r="r" b="b"/>
              <a:pathLst>
                <a:path w="1758314" h="294004">
                  <a:moveTo>
                    <a:pt x="1611299" y="0"/>
                  </a:moveTo>
                  <a:lnTo>
                    <a:pt x="0" y="0"/>
                  </a:lnTo>
                  <a:lnTo>
                    <a:pt x="0" y="293484"/>
                  </a:lnTo>
                  <a:lnTo>
                    <a:pt x="1758035" y="293484"/>
                  </a:lnTo>
                  <a:lnTo>
                    <a:pt x="1758035" y="146735"/>
                  </a:lnTo>
                  <a:lnTo>
                    <a:pt x="1611299" y="0"/>
                  </a:lnTo>
                  <a:close/>
                </a:path>
              </a:pathLst>
            </a:custGeom>
            <a:solidFill>
              <a:srgbClr val="D86422"/>
            </a:solidFill>
          </p:spPr>
          <p:txBody>
            <a:bodyPr wrap="square" lIns="0" tIns="0" rIns="0" bIns="0" rtlCol="0"/>
            <a:lstStyle/>
            <a:p>
              <a:endParaRPr lang="fr-FR"/>
            </a:p>
          </p:txBody>
        </p:sp>
        <p:sp>
          <p:nvSpPr>
            <p:cNvPr id="16" name="object 16"/>
            <p:cNvSpPr/>
            <p:nvPr/>
          </p:nvSpPr>
          <p:spPr>
            <a:xfrm>
              <a:off x="0" y="7251191"/>
              <a:ext cx="1837944" cy="316992"/>
            </a:xfrm>
            <a:prstGeom prst="rect">
              <a:avLst/>
            </a:prstGeom>
            <a:blipFill>
              <a:blip r:embed="rId30" cstate="email">
                <a:extLst>
                  <a:ext uri="{28A0092B-C50C-407E-A947-70E740481C1C}">
                    <a14:useLocalDpi xmlns:a14="http://schemas.microsoft.com/office/drawing/2010/main"/>
                  </a:ext>
                </a:extLst>
              </a:blip>
              <a:stretch>
                <a:fillRect/>
              </a:stretch>
            </a:blipFill>
          </p:spPr>
          <p:txBody>
            <a:bodyPr wrap="square" lIns="0" tIns="0" rIns="0" bIns="0" rtlCol="0"/>
            <a:lstStyle/>
            <a:p>
              <a:endParaRPr lang="fr-FR"/>
            </a:p>
          </p:txBody>
        </p:sp>
        <p:sp>
          <p:nvSpPr>
            <p:cNvPr id="17" name="object 17"/>
            <p:cNvSpPr/>
            <p:nvPr/>
          </p:nvSpPr>
          <p:spPr>
            <a:xfrm>
              <a:off x="1" y="7277460"/>
              <a:ext cx="1758314" cy="294005"/>
            </a:xfrm>
            <a:custGeom>
              <a:avLst/>
              <a:gdLst/>
              <a:ahLst/>
              <a:cxnLst/>
              <a:rect l="l" t="t" r="r" b="b"/>
              <a:pathLst>
                <a:path w="1758314" h="294004">
                  <a:moveTo>
                    <a:pt x="1611299" y="0"/>
                  </a:moveTo>
                  <a:lnTo>
                    <a:pt x="0" y="0"/>
                  </a:lnTo>
                  <a:lnTo>
                    <a:pt x="0" y="293484"/>
                  </a:lnTo>
                  <a:lnTo>
                    <a:pt x="1758035" y="293484"/>
                  </a:lnTo>
                  <a:lnTo>
                    <a:pt x="1758035" y="146735"/>
                  </a:lnTo>
                  <a:lnTo>
                    <a:pt x="1611299" y="0"/>
                  </a:lnTo>
                  <a:close/>
                </a:path>
              </a:pathLst>
            </a:custGeom>
            <a:solidFill>
              <a:srgbClr val="A24B19"/>
            </a:solidFill>
          </p:spPr>
          <p:txBody>
            <a:bodyPr wrap="square" lIns="0" tIns="0" rIns="0" bIns="0" rtlCol="0"/>
            <a:lstStyle/>
            <a:p>
              <a:endParaRPr lang="fr-FR"/>
            </a:p>
          </p:txBody>
        </p:sp>
      </p:grpSp>
      <p:sp>
        <p:nvSpPr>
          <p:cNvPr id="18" name="object 18"/>
          <p:cNvSpPr txBox="1"/>
          <p:nvPr>
            <p:custDataLst>
              <p:tags r:id="rId3"/>
            </p:custDataLst>
          </p:nvPr>
        </p:nvSpPr>
        <p:spPr>
          <a:xfrm>
            <a:off x="76573" y="7336299"/>
            <a:ext cx="1900290" cy="182101"/>
          </a:xfrm>
          <a:prstGeom prst="rect">
            <a:avLst/>
          </a:prstGeom>
        </p:spPr>
        <p:txBody>
          <a:bodyPr vert="horz" wrap="square" lIns="0" tIns="12700" rIns="0" bIns="0" rtlCol="0">
            <a:spAutoFit/>
          </a:bodyPr>
          <a:lstStyle/>
          <a:p>
            <a:pPr marL="12700">
              <a:lnSpc>
                <a:spcPct val="100000"/>
              </a:lnSpc>
              <a:spcBef>
                <a:spcPts val="100"/>
              </a:spcBef>
            </a:pPr>
            <a:r>
              <a:rPr lang="fr-FR" sz="1100" b="1" spc="-35" dirty="0">
                <a:solidFill>
                  <a:srgbClr val="FFFFFF"/>
                </a:solidFill>
                <a:latin typeface="Arial"/>
                <a:cs typeface="Arial"/>
              </a:rPr>
              <a:t>EXERCICE DE </a:t>
            </a:r>
            <a:r>
              <a:rPr lang="fr-FR" sz="1100" b="1" spc="-30" dirty="0">
                <a:solidFill>
                  <a:srgbClr val="FFFFFF"/>
                </a:solidFill>
                <a:latin typeface="Arial"/>
                <a:cs typeface="Arial"/>
              </a:rPr>
              <a:t>SIMULATION</a:t>
            </a:r>
            <a:endParaRPr lang="fr-FR" sz="1100" dirty="0">
              <a:latin typeface="Arial"/>
              <a:cs typeface="Arial"/>
            </a:endParaRPr>
          </a:p>
        </p:txBody>
      </p:sp>
      <p:sp>
        <p:nvSpPr>
          <p:cNvPr id="19" name="object 19"/>
          <p:cNvSpPr txBox="1"/>
          <p:nvPr>
            <p:custDataLst>
              <p:tags r:id="rId4"/>
            </p:custDataLst>
          </p:nvPr>
        </p:nvSpPr>
        <p:spPr>
          <a:xfrm>
            <a:off x="2092723" y="7336299"/>
            <a:ext cx="2459290" cy="182101"/>
          </a:xfrm>
          <a:prstGeom prst="rect">
            <a:avLst/>
          </a:prstGeom>
        </p:spPr>
        <p:txBody>
          <a:bodyPr vert="horz" wrap="square" lIns="0" tIns="12700" rIns="0" bIns="0" rtlCol="0">
            <a:spAutoFit/>
          </a:bodyPr>
          <a:lstStyle/>
          <a:p>
            <a:pPr marL="12700">
              <a:lnSpc>
                <a:spcPct val="100000"/>
              </a:lnSpc>
              <a:spcBef>
                <a:spcPts val="100"/>
              </a:spcBef>
            </a:pPr>
            <a:r>
              <a:rPr lang="fr-FR" sz="1100" b="1" spc="-30" dirty="0">
                <a:solidFill>
                  <a:srgbClr val="FFFFFF"/>
                </a:solidFill>
                <a:latin typeface="Arial"/>
                <a:cs typeface="Arial"/>
              </a:rPr>
              <a:t>NOUVEAU </a:t>
            </a:r>
            <a:r>
              <a:rPr lang="fr-FR" sz="1100" b="1" spc="-35" dirty="0">
                <a:solidFill>
                  <a:srgbClr val="FFFFFF"/>
                </a:solidFill>
                <a:latin typeface="Arial"/>
                <a:cs typeface="Arial"/>
              </a:rPr>
              <a:t>CORONAVIRUS</a:t>
            </a:r>
            <a:r>
              <a:rPr lang="fr-FR" sz="1100" b="1" spc="-90" dirty="0">
                <a:solidFill>
                  <a:srgbClr val="FFFFFF"/>
                </a:solidFill>
                <a:latin typeface="Arial"/>
                <a:cs typeface="Arial"/>
              </a:rPr>
              <a:t> </a:t>
            </a:r>
            <a:r>
              <a:rPr lang="fr-FR" sz="1100" b="1" spc="-30" dirty="0">
                <a:solidFill>
                  <a:srgbClr val="FFFFFF"/>
                </a:solidFill>
                <a:latin typeface="Arial"/>
                <a:cs typeface="Arial"/>
              </a:rPr>
              <a:t>(COVID-19)</a:t>
            </a:r>
            <a:endParaRPr lang="fr-FR" sz="1100" dirty="0">
              <a:latin typeface="Arial"/>
              <a:cs typeface="Arial"/>
            </a:endParaRPr>
          </a:p>
        </p:txBody>
      </p:sp>
      <p:sp>
        <p:nvSpPr>
          <p:cNvPr id="20" name="object 20"/>
          <p:cNvSpPr txBox="1"/>
          <p:nvPr>
            <p:custDataLst>
              <p:tags r:id="rId5"/>
            </p:custDataLst>
          </p:nvPr>
        </p:nvSpPr>
        <p:spPr>
          <a:xfrm>
            <a:off x="9987171" y="7336299"/>
            <a:ext cx="522605" cy="182101"/>
          </a:xfrm>
          <a:prstGeom prst="rect">
            <a:avLst/>
          </a:prstGeom>
        </p:spPr>
        <p:txBody>
          <a:bodyPr vert="horz" wrap="square" lIns="0" tIns="12700" rIns="0" bIns="0" rtlCol="0">
            <a:spAutoFit/>
          </a:bodyPr>
          <a:lstStyle/>
          <a:p>
            <a:pPr marL="12700">
              <a:lnSpc>
                <a:spcPct val="100000"/>
              </a:lnSpc>
              <a:spcBef>
                <a:spcPts val="100"/>
              </a:spcBef>
            </a:pPr>
            <a:r>
              <a:rPr lang="fr-FR" sz="1100" b="1" spc="-25" dirty="0">
                <a:solidFill>
                  <a:srgbClr val="FFFFFF"/>
                </a:solidFill>
                <a:latin typeface="Arial"/>
                <a:cs typeface="Arial"/>
              </a:rPr>
              <a:t>page</a:t>
            </a:r>
            <a:r>
              <a:rPr lang="fr-FR" sz="1100" b="1" spc="-114" dirty="0">
                <a:solidFill>
                  <a:srgbClr val="FFFFFF"/>
                </a:solidFill>
                <a:latin typeface="Arial"/>
                <a:cs typeface="Arial"/>
              </a:rPr>
              <a:t> </a:t>
            </a:r>
            <a:r>
              <a:rPr lang="fr-FR" sz="1100" b="1" spc="-25" dirty="0">
                <a:solidFill>
                  <a:srgbClr val="FFFFFF"/>
                </a:solidFill>
                <a:latin typeface="Arial"/>
                <a:cs typeface="Arial"/>
              </a:rPr>
              <a:t>35</a:t>
            </a:r>
            <a:endParaRPr lang="fr-FR" sz="1100" dirty="0">
              <a:latin typeface="Arial"/>
              <a:cs typeface="Arial"/>
            </a:endParaRPr>
          </a:p>
        </p:txBody>
      </p:sp>
      <p:grpSp>
        <p:nvGrpSpPr>
          <p:cNvPr id="21" name="object 21"/>
          <p:cNvGrpSpPr/>
          <p:nvPr>
            <p:custDataLst>
              <p:tags r:id="rId6"/>
            </p:custDataLst>
          </p:nvPr>
        </p:nvGrpSpPr>
        <p:grpSpPr>
          <a:xfrm>
            <a:off x="0" y="4083673"/>
            <a:ext cx="10693400" cy="2538095"/>
            <a:chOff x="0" y="4083673"/>
            <a:chExt cx="10693400" cy="2538095"/>
          </a:xfrm>
        </p:grpSpPr>
        <p:sp>
          <p:nvSpPr>
            <p:cNvPr id="22" name="object 22"/>
            <p:cNvSpPr/>
            <p:nvPr/>
          </p:nvSpPr>
          <p:spPr>
            <a:xfrm>
              <a:off x="0" y="4083673"/>
              <a:ext cx="10693400" cy="2538095"/>
            </a:xfrm>
            <a:custGeom>
              <a:avLst/>
              <a:gdLst/>
              <a:ahLst/>
              <a:cxnLst/>
              <a:rect l="l" t="t" r="r" b="b"/>
              <a:pathLst>
                <a:path w="10693400" h="2538095">
                  <a:moveTo>
                    <a:pt x="10693400" y="0"/>
                  </a:moveTo>
                  <a:lnTo>
                    <a:pt x="0" y="0"/>
                  </a:lnTo>
                  <a:lnTo>
                    <a:pt x="0" y="2537688"/>
                  </a:lnTo>
                  <a:lnTo>
                    <a:pt x="10693400" y="2537688"/>
                  </a:lnTo>
                  <a:lnTo>
                    <a:pt x="10693400" y="0"/>
                  </a:lnTo>
                  <a:close/>
                </a:path>
              </a:pathLst>
            </a:custGeom>
            <a:solidFill>
              <a:srgbClr val="595959"/>
            </a:solidFill>
          </p:spPr>
          <p:txBody>
            <a:bodyPr wrap="square" lIns="0" tIns="0" rIns="0" bIns="0" rtlCol="0"/>
            <a:lstStyle/>
            <a:p>
              <a:endParaRPr lang="fr-FR"/>
            </a:p>
          </p:txBody>
        </p:sp>
        <p:sp>
          <p:nvSpPr>
            <p:cNvPr id="23" name="object 23"/>
            <p:cNvSpPr/>
            <p:nvPr/>
          </p:nvSpPr>
          <p:spPr>
            <a:xfrm>
              <a:off x="1085088" y="4614671"/>
              <a:ext cx="2167128" cy="1892808"/>
            </a:xfrm>
            <a:prstGeom prst="rect">
              <a:avLst/>
            </a:prstGeom>
            <a:blipFill>
              <a:blip r:embed="rId31" cstate="email">
                <a:extLst>
                  <a:ext uri="{28A0092B-C50C-407E-A947-70E740481C1C}">
                    <a14:useLocalDpi xmlns:a14="http://schemas.microsoft.com/office/drawing/2010/main"/>
                  </a:ext>
                </a:extLst>
              </a:blip>
              <a:stretch>
                <a:fillRect/>
              </a:stretch>
            </a:blipFill>
          </p:spPr>
          <p:txBody>
            <a:bodyPr wrap="square" lIns="0" tIns="0" rIns="0" bIns="0" rtlCol="0"/>
            <a:lstStyle/>
            <a:p>
              <a:endParaRPr lang="fr-FR"/>
            </a:p>
          </p:txBody>
        </p:sp>
      </p:grpSp>
      <p:sp>
        <p:nvSpPr>
          <p:cNvPr id="24" name="object 24"/>
          <p:cNvSpPr txBox="1">
            <a:spLocks noGrp="1"/>
          </p:cNvSpPr>
          <p:nvPr>
            <p:ph type="title"/>
            <p:custDataLst>
              <p:tags r:id="rId7"/>
            </p:custDataLst>
          </p:nvPr>
        </p:nvSpPr>
        <p:spPr>
          <a:prstGeom prst="rect">
            <a:avLst/>
          </a:prstGeom>
        </p:spPr>
        <p:txBody>
          <a:bodyPr vert="horz" wrap="square" lIns="0" tIns="12700" rIns="0" bIns="0" rtlCol="0">
            <a:spAutoFit/>
          </a:bodyPr>
          <a:lstStyle/>
          <a:p>
            <a:pPr marL="111760" algn="ctr">
              <a:lnSpc>
                <a:spcPct val="100000"/>
              </a:lnSpc>
              <a:spcBef>
                <a:spcPts val="100"/>
              </a:spcBef>
            </a:pPr>
            <a:r>
              <a:rPr lang="fr-FR" dirty="0"/>
              <a:t>MERCI </a:t>
            </a:r>
            <a:r>
              <a:rPr lang="fr-FR" spc="5" dirty="0"/>
              <a:t>!</a:t>
            </a:r>
          </a:p>
        </p:txBody>
      </p:sp>
      <p:sp>
        <p:nvSpPr>
          <p:cNvPr id="25" name="object 25"/>
          <p:cNvSpPr txBox="1"/>
          <p:nvPr>
            <p:custDataLst>
              <p:tags r:id="rId8"/>
            </p:custDataLst>
          </p:nvPr>
        </p:nvSpPr>
        <p:spPr>
          <a:xfrm>
            <a:off x="1137258" y="4715860"/>
            <a:ext cx="1976945" cy="500137"/>
          </a:xfrm>
          <a:prstGeom prst="rect">
            <a:avLst/>
          </a:prstGeom>
        </p:spPr>
        <p:txBody>
          <a:bodyPr vert="horz" wrap="square" lIns="0" tIns="12700" rIns="0" bIns="0" rtlCol="0">
            <a:spAutoFit/>
          </a:bodyPr>
          <a:lstStyle/>
          <a:p>
            <a:pPr algn="ctr">
              <a:lnSpc>
                <a:spcPts val="1910"/>
              </a:lnSpc>
              <a:spcBef>
                <a:spcPts val="100"/>
              </a:spcBef>
            </a:pPr>
            <a:r>
              <a:rPr lang="fr-FR" sz="1600" b="1" spc="-15" dirty="0">
                <a:latin typeface="Arial"/>
                <a:cs typeface="Arial"/>
              </a:rPr>
              <a:t>Action d’urgence OMS</a:t>
            </a:r>
            <a:r>
              <a:rPr lang="fr-FR" sz="1600" b="1" spc="-85" dirty="0">
                <a:latin typeface="Arial"/>
                <a:cs typeface="Arial"/>
              </a:rPr>
              <a:t> </a:t>
            </a:r>
            <a:r>
              <a:rPr lang="fr-FR" sz="1600" b="1" spc="-20" dirty="0">
                <a:latin typeface="Arial"/>
                <a:cs typeface="Arial"/>
              </a:rPr>
              <a:t>COVID-19</a:t>
            </a:r>
            <a:endParaRPr lang="fr-FR" sz="1600" dirty="0">
              <a:latin typeface="Arial"/>
              <a:cs typeface="Arial"/>
            </a:endParaRPr>
          </a:p>
        </p:txBody>
      </p:sp>
      <p:sp>
        <p:nvSpPr>
          <p:cNvPr id="26" name="object 26"/>
          <p:cNvSpPr txBox="1"/>
          <p:nvPr>
            <p:custDataLst>
              <p:tags r:id="rId9"/>
            </p:custDataLst>
          </p:nvPr>
        </p:nvSpPr>
        <p:spPr>
          <a:xfrm>
            <a:off x="1740968" y="5244536"/>
            <a:ext cx="857885" cy="230832"/>
          </a:xfrm>
          <a:prstGeom prst="rect">
            <a:avLst/>
          </a:prstGeom>
        </p:spPr>
        <p:txBody>
          <a:bodyPr vert="horz" wrap="square" lIns="0" tIns="0" rIns="0" bIns="0" rtlCol="0">
            <a:spAutoFit/>
          </a:bodyPr>
          <a:lstStyle/>
          <a:p>
            <a:pPr>
              <a:lnSpc>
                <a:spcPts val="1770"/>
              </a:lnSpc>
            </a:pPr>
            <a:r>
              <a:rPr lang="fr-FR" sz="1600" b="1" spc="-20">
                <a:latin typeface="Arial"/>
                <a:cs typeface="Arial"/>
              </a:rPr>
              <a:t>w</a:t>
            </a:r>
            <a:r>
              <a:rPr lang="fr-FR" sz="1600" b="1" spc="-15">
                <a:latin typeface="Arial"/>
                <a:cs typeface="Arial"/>
              </a:rPr>
              <a:t>ebp</a:t>
            </a:r>
            <a:r>
              <a:rPr lang="fr-FR" sz="1600" b="1" spc="-20">
                <a:latin typeface="Arial"/>
                <a:cs typeface="Arial"/>
              </a:rPr>
              <a:t>a</a:t>
            </a:r>
            <a:r>
              <a:rPr lang="fr-FR" sz="1600" b="1" spc="-15">
                <a:latin typeface="Arial"/>
                <a:cs typeface="Arial"/>
              </a:rPr>
              <a:t>g</a:t>
            </a:r>
            <a:r>
              <a:rPr lang="fr-FR" sz="1600" b="1">
                <a:latin typeface="Arial"/>
                <a:cs typeface="Arial"/>
              </a:rPr>
              <a:t>e</a:t>
            </a:r>
            <a:endParaRPr lang="fr-FR" sz="1600">
              <a:latin typeface="Arial"/>
              <a:cs typeface="Arial"/>
            </a:endParaRPr>
          </a:p>
        </p:txBody>
      </p:sp>
      <p:grpSp>
        <p:nvGrpSpPr>
          <p:cNvPr id="27" name="object 27"/>
          <p:cNvGrpSpPr/>
          <p:nvPr>
            <p:custDataLst>
              <p:tags r:id="rId10"/>
            </p:custDataLst>
          </p:nvPr>
        </p:nvGrpSpPr>
        <p:grpSpPr>
          <a:xfrm>
            <a:off x="1710998" y="4614671"/>
            <a:ext cx="4769485" cy="1892935"/>
            <a:chOff x="1710998" y="4614671"/>
            <a:chExt cx="4769485" cy="1892935"/>
          </a:xfrm>
        </p:grpSpPr>
        <p:sp>
          <p:nvSpPr>
            <p:cNvPr id="28" name="object 28"/>
            <p:cNvSpPr/>
            <p:nvPr/>
          </p:nvSpPr>
          <p:spPr>
            <a:xfrm>
              <a:off x="1710998" y="5238294"/>
              <a:ext cx="915564" cy="932458"/>
            </a:xfrm>
            <a:prstGeom prst="rect">
              <a:avLst/>
            </a:prstGeom>
            <a:blipFill>
              <a:blip r:embed="rId32" cstate="email">
                <a:extLst>
                  <a:ext uri="{28A0092B-C50C-407E-A947-70E740481C1C}">
                    <a14:useLocalDpi xmlns:a14="http://schemas.microsoft.com/office/drawing/2010/main"/>
                  </a:ext>
                </a:extLst>
              </a:blip>
              <a:stretch>
                <a:fillRect/>
              </a:stretch>
            </a:blipFill>
          </p:spPr>
          <p:txBody>
            <a:bodyPr wrap="square" lIns="0" tIns="0" rIns="0" bIns="0" rtlCol="0"/>
            <a:lstStyle/>
            <a:p>
              <a:endParaRPr lang="fr-FR"/>
            </a:p>
          </p:txBody>
        </p:sp>
        <p:sp>
          <p:nvSpPr>
            <p:cNvPr id="29" name="object 29"/>
            <p:cNvSpPr/>
            <p:nvPr/>
          </p:nvSpPr>
          <p:spPr>
            <a:xfrm>
              <a:off x="4312920" y="4614671"/>
              <a:ext cx="2167128" cy="1892808"/>
            </a:xfrm>
            <a:prstGeom prst="rect">
              <a:avLst/>
            </a:prstGeom>
            <a:blipFill>
              <a:blip r:embed="rId33" cstate="email">
                <a:extLst>
                  <a:ext uri="{28A0092B-C50C-407E-A947-70E740481C1C}">
                    <a14:useLocalDpi xmlns:a14="http://schemas.microsoft.com/office/drawing/2010/main"/>
                  </a:ext>
                </a:extLst>
              </a:blip>
              <a:stretch>
                <a:fillRect/>
              </a:stretch>
            </a:blipFill>
          </p:spPr>
          <p:txBody>
            <a:bodyPr wrap="square" lIns="0" tIns="0" rIns="0" bIns="0" rtlCol="0"/>
            <a:lstStyle/>
            <a:p>
              <a:endParaRPr lang="fr-FR"/>
            </a:p>
          </p:txBody>
        </p:sp>
      </p:grpSp>
      <p:sp>
        <p:nvSpPr>
          <p:cNvPr id="30" name="object 30"/>
          <p:cNvSpPr txBox="1"/>
          <p:nvPr>
            <p:custDataLst>
              <p:tags r:id="rId11"/>
            </p:custDataLst>
          </p:nvPr>
        </p:nvSpPr>
        <p:spPr>
          <a:xfrm>
            <a:off x="1384300" y="6269228"/>
            <a:ext cx="1676400" cy="197490"/>
          </a:xfrm>
          <a:prstGeom prst="rect">
            <a:avLst/>
          </a:prstGeom>
        </p:spPr>
        <p:txBody>
          <a:bodyPr vert="horz" wrap="square" lIns="0" tIns="12700" rIns="0" bIns="0" rtlCol="0">
            <a:spAutoFit/>
          </a:bodyPr>
          <a:lstStyle/>
          <a:p>
            <a:pPr marL="12700">
              <a:lnSpc>
                <a:spcPct val="100000"/>
              </a:lnSpc>
              <a:spcBef>
                <a:spcPts val="100"/>
              </a:spcBef>
            </a:pPr>
            <a:r>
              <a:rPr lang="fr-FR" sz="1200" b="1" spc="10" dirty="0">
                <a:solidFill>
                  <a:srgbClr val="0070C0"/>
                </a:solidFill>
                <a:latin typeface="Arial"/>
                <a:cs typeface="Arial"/>
              </a:rPr>
              <a:t>Scannez </a:t>
            </a:r>
            <a:r>
              <a:rPr lang="fr-FR" sz="1200" b="1" spc="5" dirty="0">
                <a:solidFill>
                  <a:srgbClr val="0070C0"/>
                </a:solidFill>
                <a:latin typeface="Arial"/>
                <a:cs typeface="Arial"/>
              </a:rPr>
              <a:t>ou</a:t>
            </a:r>
            <a:r>
              <a:rPr lang="fr-FR" sz="1200" b="1" spc="-45" dirty="0">
                <a:solidFill>
                  <a:srgbClr val="0070C0"/>
                </a:solidFill>
                <a:latin typeface="Arial"/>
                <a:cs typeface="Arial"/>
              </a:rPr>
              <a:t> </a:t>
            </a:r>
            <a:r>
              <a:rPr lang="fr-FR" sz="1200" b="1" spc="5" dirty="0">
                <a:solidFill>
                  <a:srgbClr val="0070C0"/>
                </a:solidFill>
                <a:latin typeface="Arial"/>
                <a:cs typeface="Arial"/>
              </a:rPr>
              <a:t>cliquez</a:t>
            </a:r>
            <a:endParaRPr lang="fr-FR" sz="1200" dirty="0">
              <a:latin typeface="Arial"/>
              <a:cs typeface="Arial"/>
            </a:endParaRPr>
          </a:p>
        </p:txBody>
      </p:sp>
      <p:sp>
        <p:nvSpPr>
          <p:cNvPr id="31" name="object 31"/>
          <p:cNvSpPr txBox="1"/>
          <p:nvPr>
            <p:custDataLst>
              <p:tags r:id="rId12"/>
            </p:custDataLst>
          </p:nvPr>
        </p:nvSpPr>
        <p:spPr>
          <a:xfrm>
            <a:off x="3975100" y="4201159"/>
            <a:ext cx="2743199" cy="1041311"/>
          </a:xfrm>
          <a:prstGeom prst="rect">
            <a:avLst/>
          </a:prstGeom>
        </p:spPr>
        <p:txBody>
          <a:bodyPr vert="horz" wrap="square" lIns="0" tIns="12700" rIns="0" bIns="0" rtlCol="0">
            <a:spAutoFit/>
          </a:bodyPr>
          <a:lstStyle/>
          <a:p>
            <a:pPr marL="12700">
              <a:lnSpc>
                <a:spcPct val="100000"/>
              </a:lnSpc>
              <a:spcBef>
                <a:spcPts val="100"/>
              </a:spcBef>
            </a:pPr>
            <a:r>
              <a:rPr lang="fr-FR" sz="2100" b="1" dirty="0">
                <a:solidFill>
                  <a:srgbClr val="FFFFFF"/>
                </a:solidFill>
                <a:latin typeface="Arial"/>
                <a:cs typeface="Arial"/>
              </a:rPr>
              <a:t>RESSOURCES OMS</a:t>
            </a:r>
            <a:endParaRPr lang="fr-FR" sz="2100" dirty="0">
              <a:latin typeface="Arial"/>
              <a:cs typeface="Arial"/>
            </a:endParaRPr>
          </a:p>
          <a:p>
            <a:pPr marL="550545" marR="348615" indent="-94615">
              <a:lnSpc>
                <a:spcPts val="1900"/>
              </a:lnSpc>
              <a:spcBef>
                <a:spcPts val="1730"/>
              </a:spcBef>
            </a:pPr>
            <a:r>
              <a:rPr lang="fr-FR" sz="1600" b="1" spc="-15" dirty="0">
                <a:latin typeface="Arial"/>
                <a:cs typeface="Arial"/>
              </a:rPr>
              <a:t>Plus d’informations  </a:t>
            </a:r>
            <a:r>
              <a:rPr lang="fr-FR" sz="1600" b="1" spc="-10" dirty="0">
                <a:latin typeface="Arial"/>
                <a:cs typeface="Arial"/>
              </a:rPr>
              <a:t>sur la</a:t>
            </a:r>
            <a:r>
              <a:rPr lang="fr-FR" sz="1600" b="1" spc="-45" dirty="0">
                <a:latin typeface="Arial"/>
                <a:cs typeface="Arial"/>
              </a:rPr>
              <a:t> COVID-19</a:t>
            </a:r>
            <a:endParaRPr lang="fr-FR" sz="1600" dirty="0">
              <a:latin typeface="Arial"/>
              <a:cs typeface="Arial"/>
            </a:endParaRPr>
          </a:p>
        </p:txBody>
      </p:sp>
      <p:sp>
        <p:nvSpPr>
          <p:cNvPr id="32" name="object 32"/>
          <p:cNvSpPr txBox="1"/>
          <p:nvPr>
            <p:custDataLst>
              <p:tags r:id="rId13"/>
            </p:custDataLst>
          </p:nvPr>
        </p:nvSpPr>
        <p:spPr>
          <a:xfrm>
            <a:off x="1644561" y="1120853"/>
            <a:ext cx="7404100" cy="911147"/>
          </a:xfrm>
          <a:prstGeom prst="rect">
            <a:avLst/>
          </a:prstGeom>
        </p:spPr>
        <p:txBody>
          <a:bodyPr vert="horz" wrap="square" lIns="0" tIns="79375" rIns="0" bIns="0" rtlCol="0">
            <a:spAutoFit/>
          </a:bodyPr>
          <a:lstStyle/>
          <a:p>
            <a:pPr marL="635" algn="ctr">
              <a:spcBef>
                <a:spcPts val="625"/>
              </a:spcBef>
            </a:pPr>
            <a:r>
              <a:rPr lang="fr-FR" sz="1800" b="1" dirty="0">
                <a:solidFill>
                  <a:srgbClr val="0070C0"/>
                </a:solidFill>
                <a:latin typeface="Arial" panose="020B0604020202020204" pitchFamily="34" charset="0"/>
                <a:cs typeface="Arial" panose="020B0604020202020204" pitchFamily="34" charset="0"/>
              </a:rPr>
              <a:t>Pour tout soutien technique relatif aux exercices de simulation, veuillez contacter votre point focal au bureau de pays ou au bureau régional de l’OMS :</a:t>
            </a:r>
          </a:p>
        </p:txBody>
      </p:sp>
      <p:sp>
        <p:nvSpPr>
          <p:cNvPr id="33" name="object 33"/>
          <p:cNvSpPr txBox="1"/>
          <p:nvPr>
            <p:custDataLst>
              <p:tags r:id="rId14"/>
            </p:custDataLst>
          </p:nvPr>
        </p:nvSpPr>
        <p:spPr>
          <a:xfrm>
            <a:off x="3275495" y="2057908"/>
            <a:ext cx="928205" cy="1911549"/>
          </a:xfrm>
          <a:prstGeom prst="rect">
            <a:avLst/>
          </a:prstGeom>
        </p:spPr>
        <p:txBody>
          <a:bodyPr vert="horz" wrap="square" lIns="0" tIns="24130" rIns="0" bIns="0" rtlCol="0">
            <a:spAutoFit/>
          </a:bodyPr>
          <a:lstStyle/>
          <a:p>
            <a:pPr marL="12700" marR="5080">
              <a:lnSpc>
                <a:spcPct val="130200"/>
              </a:lnSpc>
              <a:spcBef>
                <a:spcPts val="190"/>
              </a:spcBef>
            </a:pPr>
            <a:r>
              <a:rPr lang="fr-FR" sz="1600" b="1" spc="-15" dirty="0">
                <a:solidFill>
                  <a:srgbClr val="0070C0"/>
                </a:solidFill>
                <a:latin typeface="Arial"/>
                <a:cs typeface="Arial"/>
              </a:rPr>
              <a:t>AFRO :  </a:t>
            </a:r>
            <a:r>
              <a:rPr lang="fr-FR" sz="1600" b="1" spc="-20" dirty="0">
                <a:solidFill>
                  <a:srgbClr val="0070C0"/>
                </a:solidFill>
                <a:latin typeface="Arial"/>
                <a:cs typeface="Arial"/>
              </a:rPr>
              <a:t>EMRO :  EURO :  </a:t>
            </a:r>
            <a:r>
              <a:rPr lang="fr-FR" sz="1600" b="1" spc="-40" dirty="0">
                <a:solidFill>
                  <a:srgbClr val="0070C0"/>
                </a:solidFill>
                <a:latin typeface="Arial"/>
                <a:cs typeface="Arial"/>
              </a:rPr>
              <a:t>PAHO :  </a:t>
            </a:r>
            <a:r>
              <a:rPr lang="fr-FR" sz="1600" b="1" spc="-20" dirty="0">
                <a:solidFill>
                  <a:srgbClr val="0070C0"/>
                </a:solidFill>
                <a:latin typeface="Arial"/>
                <a:cs typeface="Arial"/>
              </a:rPr>
              <a:t>SEAR</a:t>
            </a:r>
            <a:r>
              <a:rPr lang="fr-FR" sz="1600" b="1" spc="-25" dirty="0">
                <a:solidFill>
                  <a:srgbClr val="0070C0"/>
                </a:solidFill>
                <a:latin typeface="Arial"/>
                <a:cs typeface="Arial"/>
              </a:rPr>
              <a:t>O </a:t>
            </a:r>
            <a:r>
              <a:rPr lang="fr-FR" sz="1600" b="1" dirty="0">
                <a:solidFill>
                  <a:srgbClr val="0070C0"/>
                </a:solidFill>
                <a:latin typeface="Arial"/>
                <a:cs typeface="Arial"/>
              </a:rPr>
              <a:t>:  </a:t>
            </a:r>
            <a:r>
              <a:rPr lang="fr-FR" sz="1600" b="1" spc="-20" dirty="0">
                <a:solidFill>
                  <a:srgbClr val="0070C0"/>
                </a:solidFill>
                <a:latin typeface="Arial"/>
                <a:cs typeface="Arial"/>
              </a:rPr>
              <a:t>WPRO :</a:t>
            </a:r>
            <a:endParaRPr lang="fr-FR" sz="1600" dirty="0">
              <a:latin typeface="Arial"/>
              <a:cs typeface="Arial"/>
            </a:endParaRPr>
          </a:p>
        </p:txBody>
      </p:sp>
      <p:sp>
        <p:nvSpPr>
          <p:cNvPr id="34" name="object 34"/>
          <p:cNvSpPr txBox="1"/>
          <p:nvPr>
            <p:custDataLst>
              <p:tags r:id="rId15"/>
            </p:custDataLst>
          </p:nvPr>
        </p:nvSpPr>
        <p:spPr>
          <a:xfrm>
            <a:off x="4879556" y="2057908"/>
            <a:ext cx="3743744" cy="1912190"/>
          </a:xfrm>
          <a:prstGeom prst="rect">
            <a:avLst/>
          </a:prstGeom>
        </p:spPr>
        <p:txBody>
          <a:bodyPr vert="horz" wrap="square" lIns="0" tIns="24765" rIns="0" bIns="0" rtlCol="0">
            <a:spAutoFit/>
          </a:bodyPr>
          <a:lstStyle/>
          <a:p>
            <a:pPr marL="12700" marR="5080">
              <a:lnSpc>
                <a:spcPct val="130000"/>
              </a:lnSpc>
              <a:spcBef>
                <a:spcPts val="195"/>
              </a:spcBef>
            </a:pPr>
            <a:r>
              <a:rPr lang="fr-FR" sz="1600" b="1" u="heavy" spc="-20" dirty="0">
                <a:solidFill>
                  <a:srgbClr val="0563C1"/>
                </a:solidFill>
                <a:uFill>
                  <a:solidFill>
                    <a:srgbClr val="0563C1"/>
                  </a:solidFill>
                </a:uFill>
                <a:latin typeface="Arial"/>
                <a:cs typeface="Arial"/>
                <a:hlinkClick r:id="rId34"/>
              </a:rPr>
              <a:t>stephenm@who.int </a:t>
            </a:r>
            <a:r>
              <a:rPr lang="fr-FR" sz="1600" b="1" spc="-20" dirty="0">
                <a:solidFill>
                  <a:srgbClr val="0563C1"/>
                </a:solidFill>
                <a:latin typeface="Arial"/>
                <a:cs typeface="Arial"/>
              </a:rPr>
              <a:t> </a:t>
            </a:r>
            <a:r>
              <a:rPr lang="fr-FR" sz="1600" b="1" u="heavy" spc="-20" dirty="0">
                <a:solidFill>
                  <a:srgbClr val="0563C1"/>
                </a:solidFill>
                <a:uFill>
                  <a:solidFill>
                    <a:srgbClr val="0563C1"/>
                  </a:solidFill>
                </a:uFill>
                <a:latin typeface="Arial"/>
                <a:cs typeface="Arial"/>
                <a:hlinkClick r:id="rId34"/>
              </a:rPr>
              <a:t>samhourid@who.int </a:t>
            </a:r>
            <a:r>
              <a:rPr lang="fr-FR" sz="1600" b="1" spc="-20" dirty="0">
                <a:solidFill>
                  <a:srgbClr val="0563C1"/>
                </a:solidFill>
                <a:latin typeface="Arial"/>
                <a:cs typeface="Arial"/>
              </a:rPr>
              <a:t> </a:t>
            </a:r>
            <a:r>
              <a:rPr lang="fr-FR" sz="1600" b="1" u="heavy" spc="-15" dirty="0">
                <a:solidFill>
                  <a:srgbClr val="0563C1"/>
                </a:solidFill>
                <a:uFill>
                  <a:solidFill>
                    <a:srgbClr val="0563C1"/>
                  </a:solidFill>
                </a:uFill>
                <a:latin typeface="Arial"/>
                <a:cs typeface="Arial"/>
                <a:hlinkClick r:id="rId35"/>
              </a:rPr>
              <a:t>schmidtt@who.int</a:t>
            </a:r>
            <a:r>
              <a:rPr lang="fr-FR" sz="1600" b="1" spc="-15" dirty="0">
                <a:solidFill>
                  <a:srgbClr val="0563C1"/>
                </a:solidFill>
                <a:uFill>
                  <a:solidFill>
                    <a:srgbClr val="0563C1"/>
                  </a:solidFill>
                </a:uFill>
                <a:latin typeface="Arial"/>
                <a:cs typeface="Arial"/>
              </a:rPr>
              <a:t> </a:t>
            </a:r>
            <a:r>
              <a:rPr lang="fr-FR" sz="1600" b="1" spc="-15" dirty="0">
                <a:solidFill>
                  <a:srgbClr val="0070C0"/>
                </a:solidFill>
                <a:latin typeface="Arial"/>
                <a:cs typeface="Arial"/>
              </a:rPr>
              <a:t>;</a:t>
            </a:r>
            <a:r>
              <a:rPr lang="fr-FR" sz="1600" b="1" spc="-85" dirty="0">
                <a:solidFill>
                  <a:srgbClr val="0070C0"/>
                </a:solidFill>
                <a:latin typeface="Arial"/>
                <a:cs typeface="Arial"/>
              </a:rPr>
              <a:t> </a:t>
            </a:r>
            <a:r>
              <a:rPr lang="fr-FR" sz="1600" b="1" u="heavy" spc="-15" dirty="0">
                <a:solidFill>
                  <a:srgbClr val="0563C1"/>
                </a:solidFill>
                <a:uFill>
                  <a:solidFill>
                    <a:srgbClr val="0563C1"/>
                  </a:solidFill>
                </a:uFill>
                <a:latin typeface="Arial"/>
                <a:cs typeface="Arial"/>
                <a:hlinkClick r:id="rId34">
                  <a:extLst>
                    <a:ext uri="{A12FA001-AC4F-418D-AE19-62706E023703}">
                      <ahyp:hlinkClr xmlns:ahyp="http://schemas.microsoft.com/office/drawing/2018/hyperlinkcolor" val="tx"/>
                    </a:ext>
                  </a:extLst>
                </a:hlinkClick>
              </a:rPr>
              <a:t>rashforda@who.int </a:t>
            </a:r>
            <a:r>
              <a:rPr lang="fr-FR" sz="1600" b="1" spc="-15" dirty="0">
                <a:solidFill>
                  <a:srgbClr val="0563C1"/>
                </a:solidFill>
                <a:latin typeface="Arial"/>
                <a:cs typeface="Arial"/>
              </a:rPr>
              <a:t> </a:t>
            </a:r>
            <a:r>
              <a:rPr lang="fr-FR" sz="1600" b="1" u="heavy" spc="-15" dirty="0">
                <a:solidFill>
                  <a:srgbClr val="0563C1"/>
                </a:solidFill>
                <a:uFill>
                  <a:solidFill>
                    <a:srgbClr val="0563C1"/>
                  </a:solidFill>
                </a:uFill>
                <a:latin typeface="Arial"/>
                <a:cs typeface="Arial"/>
                <a:hlinkClick r:id="rId34"/>
              </a:rPr>
              <a:t>andragro@paho.org</a:t>
            </a:r>
            <a:endParaRPr lang="fr-FR" sz="1600" dirty="0">
              <a:latin typeface="Arial"/>
              <a:cs typeface="Arial"/>
            </a:endParaRPr>
          </a:p>
          <a:p>
            <a:pPr marL="12700" marR="527050">
              <a:lnSpc>
                <a:spcPct val="130000"/>
              </a:lnSpc>
              <a:spcBef>
                <a:spcPts val="25"/>
              </a:spcBef>
            </a:pPr>
            <a:r>
              <a:rPr lang="fr-FR" sz="1600" b="1" u="heavy" spc="-15" dirty="0">
                <a:solidFill>
                  <a:srgbClr val="0563C1"/>
                </a:solidFill>
                <a:uFill>
                  <a:solidFill>
                    <a:srgbClr val="0563C1"/>
                  </a:solidFill>
                </a:uFill>
                <a:latin typeface="Arial"/>
                <a:cs typeface="Arial"/>
                <a:hlinkClick r:id="rId36"/>
              </a:rPr>
              <a:t>katom@who.int</a:t>
            </a:r>
            <a:r>
              <a:rPr lang="fr-FR" sz="1600" b="1" spc="-15" dirty="0">
                <a:solidFill>
                  <a:srgbClr val="0563C1"/>
                </a:solidFill>
                <a:uFill>
                  <a:solidFill>
                    <a:srgbClr val="0563C1"/>
                  </a:solidFill>
                </a:uFill>
                <a:latin typeface="Arial"/>
                <a:cs typeface="Arial"/>
              </a:rPr>
              <a:t> </a:t>
            </a:r>
            <a:r>
              <a:rPr lang="fr-FR" sz="1600" b="1" spc="-15" dirty="0">
                <a:solidFill>
                  <a:srgbClr val="0563C1"/>
                </a:solidFill>
                <a:latin typeface="Arial"/>
                <a:cs typeface="Arial"/>
              </a:rPr>
              <a:t>;</a:t>
            </a:r>
            <a:r>
              <a:rPr lang="fr-FR" sz="1600" b="1" spc="-105" dirty="0">
                <a:latin typeface="Arial"/>
                <a:cs typeface="Arial"/>
              </a:rPr>
              <a:t> </a:t>
            </a:r>
            <a:r>
              <a:rPr lang="fr-FR" sz="1600" b="1" u="heavy" spc="-15" dirty="0">
                <a:solidFill>
                  <a:srgbClr val="0563C1"/>
                </a:solidFill>
                <a:uFill>
                  <a:solidFill>
                    <a:srgbClr val="0563C1"/>
                  </a:solidFill>
                </a:uFill>
                <a:latin typeface="Arial"/>
                <a:cs typeface="Arial"/>
                <a:hlinkClick r:id="rId34"/>
              </a:rPr>
              <a:t>htikem@who.int </a:t>
            </a:r>
            <a:r>
              <a:rPr lang="fr-FR" sz="1600" b="1" spc="-15" dirty="0">
                <a:solidFill>
                  <a:srgbClr val="0563C1"/>
                </a:solidFill>
                <a:latin typeface="Arial"/>
                <a:cs typeface="Arial"/>
              </a:rPr>
              <a:t> </a:t>
            </a:r>
            <a:r>
              <a:rPr lang="fr-FR" sz="1600" b="1" u="heavy" spc="-15" dirty="0">
                <a:solidFill>
                  <a:srgbClr val="0563C1"/>
                </a:solidFill>
                <a:uFill>
                  <a:solidFill>
                    <a:srgbClr val="0563C1"/>
                  </a:solidFill>
                </a:uFill>
                <a:latin typeface="Arial"/>
                <a:cs typeface="Arial"/>
              </a:rPr>
              <a:t>eshofoniea@who.int</a:t>
            </a:r>
            <a:endParaRPr lang="fr-FR" sz="1600" dirty="0">
              <a:latin typeface="Arial"/>
              <a:cs typeface="Arial"/>
            </a:endParaRPr>
          </a:p>
        </p:txBody>
      </p:sp>
      <p:grpSp>
        <p:nvGrpSpPr>
          <p:cNvPr id="35" name="object 35"/>
          <p:cNvGrpSpPr/>
          <p:nvPr>
            <p:custDataLst>
              <p:tags r:id="rId16"/>
            </p:custDataLst>
          </p:nvPr>
        </p:nvGrpSpPr>
        <p:grpSpPr>
          <a:xfrm>
            <a:off x="4940808" y="4614671"/>
            <a:ext cx="4764405" cy="1892935"/>
            <a:chOff x="4940808" y="4614671"/>
            <a:chExt cx="4764405" cy="1892935"/>
          </a:xfrm>
        </p:grpSpPr>
        <p:sp>
          <p:nvSpPr>
            <p:cNvPr id="36" name="object 36"/>
            <p:cNvSpPr/>
            <p:nvPr/>
          </p:nvSpPr>
          <p:spPr>
            <a:xfrm>
              <a:off x="4940808" y="5236463"/>
              <a:ext cx="911351" cy="935736"/>
            </a:xfrm>
            <a:prstGeom prst="rect">
              <a:avLst/>
            </a:prstGeom>
            <a:blipFill>
              <a:blip r:embed="rId37" cstate="email">
                <a:extLst>
                  <a:ext uri="{28A0092B-C50C-407E-A947-70E740481C1C}">
                    <a14:useLocalDpi xmlns:a14="http://schemas.microsoft.com/office/drawing/2010/main"/>
                  </a:ext>
                </a:extLst>
              </a:blip>
              <a:stretch>
                <a:fillRect/>
              </a:stretch>
            </a:blipFill>
          </p:spPr>
          <p:txBody>
            <a:bodyPr wrap="square" lIns="0" tIns="0" rIns="0" bIns="0" rtlCol="0"/>
            <a:lstStyle/>
            <a:p>
              <a:endParaRPr lang="fr-FR"/>
            </a:p>
          </p:txBody>
        </p:sp>
        <p:sp>
          <p:nvSpPr>
            <p:cNvPr id="37" name="object 37"/>
            <p:cNvSpPr/>
            <p:nvPr/>
          </p:nvSpPr>
          <p:spPr>
            <a:xfrm>
              <a:off x="7540752" y="4614671"/>
              <a:ext cx="2164079" cy="1892808"/>
            </a:xfrm>
            <a:prstGeom prst="rect">
              <a:avLst/>
            </a:prstGeom>
            <a:blipFill>
              <a:blip r:embed="rId38" cstate="email">
                <a:extLst>
                  <a:ext uri="{28A0092B-C50C-407E-A947-70E740481C1C}">
                    <a14:useLocalDpi xmlns:a14="http://schemas.microsoft.com/office/drawing/2010/main"/>
                  </a:ext>
                </a:extLst>
              </a:blip>
              <a:stretch>
                <a:fillRect/>
              </a:stretch>
            </a:blipFill>
          </p:spPr>
          <p:txBody>
            <a:bodyPr wrap="square" lIns="0" tIns="0" rIns="0" bIns="0" rtlCol="0"/>
            <a:lstStyle/>
            <a:p>
              <a:endParaRPr lang="fr-FR"/>
            </a:p>
          </p:txBody>
        </p:sp>
      </p:grpSp>
      <p:sp>
        <p:nvSpPr>
          <p:cNvPr id="39" name="object 39"/>
          <p:cNvSpPr txBox="1"/>
          <p:nvPr>
            <p:custDataLst>
              <p:tags r:id="rId17"/>
            </p:custDataLst>
          </p:nvPr>
        </p:nvSpPr>
        <p:spPr>
          <a:xfrm>
            <a:off x="7533478" y="4682476"/>
            <a:ext cx="2167129" cy="510396"/>
          </a:xfrm>
          <a:prstGeom prst="rect">
            <a:avLst/>
          </a:prstGeom>
        </p:spPr>
        <p:txBody>
          <a:bodyPr vert="horz" wrap="square" lIns="0" tIns="22860" rIns="0" bIns="0" rtlCol="0">
            <a:spAutoFit/>
          </a:bodyPr>
          <a:lstStyle/>
          <a:p>
            <a:pPr marL="9525" marR="5080" indent="3175" algn="ctr">
              <a:lnSpc>
                <a:spcPts val="1900"/>
              </a:lnSpc>
              <a:spcBef>
                <a:spcPts val="180"/>
              </a:spcBef>
            </a:pPr>
            <a:r>
              <a:rPr lang="fr-FR" sz="1600" b="1" spc="-15" dirty="0">
                <a:latin typeface="Arial"/>
                <a:cs typeface="Arial"/>
              </a:rPr>
              <a:t>Exercices de simulation de l’OMS</a:t>
            </a:r>
            <a:endParaRPr lang="fr-FR" sz="1600" dirty="0">
              <a:latin typeface="Arial"/>
              <a:cs typeface="Arial"/>
            </a:endParaRPr>
          </a:p>
        </p:txBody>
      </p:sp>
      <p:sp>
        <p:nvSpPr>
          <p:cNvPr id="40" name="object 40"/>
          <p:cNvSpPr txBox="1"/>
          <p:nvPr>
            <p:custDataLst>
              <p:tags r:id="rId18"/>
            </p:custDataLst>
          </p:nvPr>
        </p:nvSpPr>
        <p:spPr>
          <a:xfrm>
            <a:off x="8122974" y="5244536"/>
            <a:ext cx="1000760" cy="474489"/>
          </a:xfrm>
          <a:prstGeom prst="rect">
            <a:avLst/>
          </a:prstGeom>
        </p:spPr>
        <p:txBody>
          <a:bodyPr vert="horz" wrap="square" lIns="0" tIns="0" rIns="0" bIns="0" rtlCol="0">
            <a:spAutoFit/>
          </a:bodyPr>
          <a:lstStyle/>
          <a:p>
            <a:pPr>
              <a:lnSpc>
                <a:spcPts val="1755"/>
              </a:lnSpc>
            </a:pPr>
            <a:r>
              <a:rPr lang="fr-FR" sz="1600" b="1" spc="-15">
                <a:latin typeface="Arial"/>
                <a:cs typeface="Arial"/>
              </a:rPr>
              <a:t>s</a:t>
            </a:r>
            <a:r>
              <a:rPr lang="fr-FR" sz="1600" b="1" spc="-10">
                <a:latin typeface="Arial"/>
                <a:cs typeface="Arial"/>
              </a:rPr>
              <a:t>i</a:t>
            </a:r>
            <a:r>
              <a:rPr lang="fr-FR" sz="1600" b="1" spc="-25">
                <a:latin typeface="Arial"/>
                <a:cs typeface="Arial"/>
              </a:rPr>
              <a:t>m</a:t>
            </a:r>
            <a:r>
              <a:rPr lang="fr-FR" sz="1600" b="1" spc="-15">
                <a:latin typeface="Arial"/>
                <a:cs typeface="Arial"/>
              </a:rPr>
              <a:t>u</a:t>
            </a:r>
            <a:r>
              <a:rPr lang="fr-FR" sz="1600" b="1" spc="-10">
                <a:latin typeface="Arial"/>
                <a:cs typeface="Arial"/>
              </a:rPr>
              <a:t>l</a:t>
            </a:r>
            <a:r>
              <a:rPr lang="fr-FR" sz="1600" b="1" spc="-15">
                <a:latin typeface="Arial"/>
                <a:cs typeface="Arial"/>
              </a:rPr>
              <a:t>a</a:t>
            </a:r>
            <a:r>
              <a:rPr lang="fr-FR" sz="1600" b="1" spc="-10">
                <a:latin typeface="Arial"/>
                <a:cs typeface="Arial"/>
              </a:rPr>
              <a:t>ti</a:t>
            </a:r>
            <a:r>
              <a:rPr lang="fr-FR" sz="1600" b="1" spc="-15">
                <a:latin typeface="Arial"/>
                <a:cs typeface="Arial"/>
              </a:rPr>
              <a:t>on</a:t>
            </a:r>
            <a:endParaRPr lang="fr-FR" sz="1600">
              <a:latin typeface="Arial"/>
              <a:cs typeface="Arial"/>
            </a:endParaRPr>
          </a:p>
          <a:p>
            <a:pPr marL="44450">
              <a:lnSpc>
                <a:spcPts val="1910"/>
              </a:lnSpc>
            </a:pPr>
            <a:r>
              <a:rPr lang="fr-FR" sz="1600" b="1" spc="-15">
                <a:latin typeface="Arial"/>
                <a:cs typeface="Arial"/>
              </a:rPr>
              <a:t>exercises</a:t>
            </a:r>
            <a:endParaRPr lang="fr-FR" sz="1600">
              <a:latin typeface="Arial"/>
              <a:cs typeface="Arial"/>
            </a:endParaRPr>
          </a:p>
        </p:txBody>
      </p:sp>
      <p:sp>
        <p:nvSpPr>
          <p:cNvPr id="41" name="object 41"/>
          <p:cNvSpPr/>
          <p:nvPr>
            <p:custDataLst>
              <p:tags r:id="rId19"/>
            </p:custDataLst>
          </p:nvPr>
        </p:nvSpPr>
        <p:spPr>
          <a:xfrm>
            <a:off x="8131823" y="5215997"/>
            <a:ext cx="982214" cy="977042"/>
          </a:xfrm>
          <a:prstGeom prst="rect">
            <a:avLst/>
          </a:prstGeom>
          <a:blipFill>
            <a:blip r:embed="rId39" cstate="email">
              <a:extLst>
                <a:ext uri="{28A0092B-C50C-407E-A947-70E740481C1C}">
                  <a14:useLocalDpi xmlns:a14="http://schemas.microsoft.com/office/drawing/2010/main"/>
                </a:ext>
              </a:extLst>
            </a:blip>
            <a:stretch>
              <a:fillRect/>
            </a:stretch>
          </a:blipFill>
        </p:spPr>
        <p:txBody>
          <a:bodyPr wrap="square" lIns="0" tIns="0" rIns="0" bIns="0" rtlCol="0"/>
          <a:lstStyle/>
          <a:p>
            <a:endParaRPr lang="fr-FR" dirty="0"/>
          </a:p>
        </p:txBody>
      </p:sp>
      <p:sp>
        <p:nvSpPr>
          <p:cNvPr id="43" name="object 30">
            <a:extLst>
              <a:ext uri="{FF2B5EF4-FFF2-40B4-BE49-F238E27FC236}">
                <a16:creationId xmlns:a16="http://schemas.microsoft.com/office/drawing/2014/main" id="{AD28E58D-12F2-460B-AD61-CA83CBAF460A}"/>
              </a:ext>
            </a:extLst>
          </p:cNvPr>
          <p:cNvSpPr txBox="1"/>
          <p:nvPr>
            <p:custDataLst>
              <p:tags r:id="rId20"/>
            </p:custDataLst>
          </p:nvPr>
        </p:nvSpPr>
        <p:spPr>
          <a:xfrm>
            <a:off x="4584700" y="6270625"/>
            <a:ext cx="1676400" cy="197490"/>
          </a:xfrm>
          <a:prstGeom prst="rect">
            <a:avLst/>
          </a:prstGeom>
        </p:spPr>
        <p:txBody>
          <a:bodyPr vert="horz" wrap="square" lIns="0" tIns="12700" rIns="0" bIns="0" rtlCol="0">
            <a:spAutoFit/>
          </a:bodyPr>
          <a:lstStyle/>
          <a:p>
            <a:pPr marL="12700">
              <a:lnSpc>
                <a:spcPct val="100000"/>
              </a:lnSpc>
              <a:spcBef>
                <a:spcPts val="100"/>
              </a:spcBef>
            </a:pPr>
            <a:r>
              <a:rPr lang="fr-FR" sz="1200" b="1" spc="10" dirty="0">
                <a:solidFill>
                  <a:srgbClr val="0070C0"/>
                </a:solidFill>
                <a:latin typeface="Arial"/>
                <a:cs typeface="Arial"/>
              </a:rPr>
              <a:t>Scannez </a:t>
            </a:r>
            <a:r>
              <a:rPr lang="fr-FR" sz="1200" b="1" spc="5" dirty="0">
                <a:solidFill>
                  <a:srgbClr val="0070C0"/>
                </a:solidFill>
                <a:latin typeface="Arial"/>
                <a:cs typeface="Arial"/>
              </a:rPr>
              <a:t>ou</a:t>
            </a:r>
            <a:r>
              <a:rPr lang="fr-FR" sz="1200" b="1" spc="-45" dirty="0">
                <a:solidFill>
                  <a:srgbClr val="0070C0"/>
                </a:solidFill>
                <a:latin typeface="Arial"/>
                <a:cs typeface="Arial"/>
              </a:rPr>
              <a:t> </a:t>
            </a:r>
            <a:r>
              <a:rPr lang="fr-FR" sz="1200" b="1" spc="5" dirty="0">
                <a:solidFill>
                  <a:srgbClr val="0070C0"/>
                </a:solidFill>
                <a:latin typeface="Arial"/>
                <a:cs typeface="Arial"/>
              </a:rPr>
              <a:t>cliquez</a:t>
            </a:r>
            <a:endParaRPr lang="fr-FR" sz="1200" dirty="0">
              <a:latin typeface="Arial"/>
              <a:cs typeface="Arial"/>
            </a:endParaRPr>
          </a:p>
        </p:txBody>
      </p:sp>
      <p:sp>
        <p:nvSpPr>
          <p:cNvPr id="44" name="object 30">
            <a:extLst>
              <a:ext uri="{FF2B5EF4-FFF2-40B4-BE49-F238E27FC236}">
                <a16:creationId xmlns:a16="http://schemas.microsoft.com/office/drawing/2014/main" id="{3F82329A-6EE7-4AD3-8BD4-A17E49DC6894}"/>
              </a:ext>
            </a:extLst>
          </p:cNvPr>
          <p:cNvSpPr txBox="1"/>
          <p:nvPr>
            <p:custDataLst>
              <p:tags r:id="rId21"/>
            </p:custDataLst>
          </p:nvPr>
        </p:nvSpPr>
        <p:spPr>
          <a:xfrm>
            <a:off x="7861300" y="6273160"/>
            <a:ext cx="1676400" cy="197490"/>
          </a:xfrm>
          <a:prstGeom prst="rect">
            <a:avLst/>
          </a:prstGeom>
        </p:spPr>
        <p:txBody>
          <a:bodyPr vert="horz" wrap="square" lIns="0" tIns="12700" rIns="0" bIns="0" rtlCol="0">
            <a:spAutoFit/>
          </a:bodyPr>
          <a:lstStyle/>
          <a:p>
            <a:pPr marL="12700">
              <a:lnSpc>
                <a:spcPct val="100000"/>
              </a:lnSpc>
              <a:spcBef>
                <a:spcPts val="100"/>
              </a:spcBef>
            </a:pPr>
            <a:r>
              <a:rPr lang="fr-FR" sz="1200" b="1" spc="10" dirty="0">
                <a:solidFill>
                  <a:srgbClr val="0070C0"/>
                </a:solidFill>
                <a:latin typeface="Arial"/>
                <a:cs typeface="Arial"/>
              </a:rPr>
              <a:t>Scannez </a:t>
            </a:r>
            <a:r>
              <a:rPr lang="fr-FR" sz="1200" b="1" spc="5" dirty="0">
                <a:solidFill>
                  <a:srgbClr val="0070C0"/>
                </a:solidFill>
                <a:latin typeface="Arial"/>
                <a:cs typeface="Arial"/>
              </a:rPr>
              <a:t>ou</a:t>
            </a:r>
            <a:r>
              <a:rPr lang="fr-FR" sz="1200" b="1" spc="-45" dirty="0">
                <a:solidFill>
                  <a:srgbClr val="0070C0"/>
                </a:solidFill>
                <a:latin typeface="Arial"/>
                <a:cs typeface="Arial"/>
              </a:rPr>
              <a:t> </a:t>
            </a:r>
            <a:r>
              <a:rPr lang="fr-FR" sz="1200" b="1" spc="5" dirty="0">
                <a:solidFill>
                  <a:srgbClr val="0070C0"/>
                </a:solidFill>
                <a:latin typeface="Arial"/>
                <a:cs typeface="Arial"/>
              </a:rPr>
              <a:t>cliquez</a:t>
            </a:r>
            <a:endParaRPr lang="fr-FR" sz="1200" dirty="0">
              <a:latin typeface="Arial"/>
              <a:cs typeface="Arial"/>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custDataLst>
              <p:tags r:id="rId1"/>
            </p:custDataLst>
          </p:nvPr>
        </p:nvSpPr>
        <p:spPr>
          <a:xfrm>
            <a:off x="0" y="0"/>
            <a:ext cx="10693400" cy="674370"/>
          </a:xfrm>
          <a:custGeom>
            <a:avLst/>
            <a:gdLst/>
            <a:ahLst/>
            <a:cxnLst/>
            <a:rect l="l" t="t" r="r" b="b"/>
            <a:pathLst>
              <a:path w="10693400" h="674370">
                <a:moveTo>
                  <a:pt x="10693400" y="0"/>
                </a:moveTo>
                <a:lnTo>
                  <a:pt x="0" y="0"/>
                </a:lnTo>
                <a:lnTo>
                  <a:pt x="0" y="674001"/>
                </a:lnTo>
                <a:lnTo>
                  <a:pt x="10693400" y="674001"/>
                </a:lnTo>
                <a:lnTo>
                  <a:pt x="10693400" y="0"/>
                </a:lnTo>
                <a:close/>
              </a:path>
            </a:pathLst>
          </a:custGeom>
          <a:solidFill>
            <a:srgbClr val="008FCE"/>
          </a:solidFill>
        </p:spPr>
        <p:txBody>
          <a:bodyPr wrap="square" lIns="0" tIns="0" rIns="0" bIns="0" rtlCol="0"/>
          <a:lstStyle/>
          <a:p>
            <a:endParaRPr/>
          </a:p>
        </p:txBody>
      </p:sp>
      <p:grpSp>
        <p:nvGrpSpPr>
          <p:cNvPr id="3" name="object 3"/>
          <p:cNvGrpSpPr/>
          <p:nvPr>
            <p:custDataLst>
              <p:tags r:id="rId2"/>
            </p:custDataLst>
          </p:nvPr>
        </p:nvGrpSpPr>
        <p:grpSpPr>
          <a:xfrm>
            <a:off x="0" y="7243533"/>
            <a:ext cx="10694035" cy="319405"/>
            <a:chOff x="0" y="7243533"/>
            <a:chExt cx="10694035" cy="319405"/>
          </a:xfrm>
        </p:grpSpPr>
        <p:sp>
          <p:nvSpPr>
            <p:cNvPr id="4" name="object 4"/>
            <p:cNvSpPr/>
            <p:nvPr/>
          </p:nvSpPr>
          <p:spPr>
            <a:xfrm>
              <a:off x="0" y="7243533"/>
              <a:ext cx="10690720" cy="319316"/>
            </a:xfrm>
            <a:prstGeom prst="rect">
              <a:avLst/>
            </a:prstGeom>
            <a:blipFill>
              <a:blip r:embed="rId8" cstate="print"/>
              <a:stretch>
                <a:fillRect/>
              </a:stretch>
            </a:blipFill>
          </p:spPr>
          <p:txBody>
            <a:bodyPr wrap="square" lIns="0" tIns="0" rIns="0" bIns="0" rtlCol="0"/>
            <a:lstStyle/>
            <a:p>
              <a:endParaRPr/>
            </a:p>
          </p:txBody>
        </p:sp>
        <p:sp>
          <p:nvSpPr>
            <p:cNvPr id="5" name="object 5"/>
            <p:cNvSpPr/>
            <p:nvPr/>
          </p:nvSpPr>
          <p:spPr>
            <a:xfrm>
              <a:off x="5575" y="7284491"/>
              <a:ext cx="10688320" cy="278765"/>
            </a:xfrm>
            <a:custGeom>
              <a:avLst/>
              <a:gdLst/>
              <a:ahLst/>
              <a:cxnLst/>
              <a:rect l="l" t="t" r="r" b="b"/>
              <a:pathLst>
                <a:path w="10688320" h="278765">
                  <a:moveTo>
                    <a:pt x="10687837" y="0"/>
                  </a:moveTo>
                  <a:lnTo>
                    <a:pt x="0" y="0"/>
                  </a:lnTo>
                  <a:lnTo>
                    <a:pt x="0" y="278358"/>
                  </a:lnTo>
                  <a:lnTo>
                    <a:pt x="10687837" y="278358"/>
                  </a:lnTo>
                  <a:lnTo>
                    <a:pt x="10687837" y="0"/>
                  </a:lnTo>
                  <a:close/>
                </a:path>
              </a:pathLst>
            </a:custGeom>
            <a:solidFill>
              <a:srgbClr val="595959"/>
            </a:solidFill>
          </p:spPr>
          <p:txBody>
            <a:bodyPr wrap="square" lIns="0" tIns="0" rIns="0" bIns="0" rtlCol="0"/>
            <a:lstStyle/>
            <a:p>
              <a:endParaRPr/>
            </a:p>
          </p:txBody>
        </p:sp>
      </p:grpSp>
      <p:sp>
        <p:nvSpPr>
          <p:cNvPr id="6" name="object 6"/>
          <p:cNvSpPr/>
          <p:nvPr>
            <p:custDataLst>
              <p:tags r:id="rId3"/>
            </p:custDataLst>
          </p:nvPr>
        </p:nvSpPr>
        <p:spPr>
          <a:xfrm>
            <a:off x="5284401" y="3022600"/>
            <a:ext cx="5142584" cy="3161157"/>
          </a:xfrm>
          <a:prstGeom prst="rect">
            <a:avLst/>
          </a:prstGeom>
          <a:blipFill>
            <a:blip r:embed="rId9" cstate="print"/>
            <a:stretch>
              <a:fillRect/>
            </a:stretch>
          </a:blipFill>
        </p:spPr>
        <p:txBody>
          <a:bodyPr wrap="square" lIns="0" tIns="0" rIns="0" bIns="0" rtlCol="0"/>
          <a:lstStyle/>
          <a:p>
            <a:endParaRPr/>
          </a:p>
        </p:txBody>
      </p:sp>
      <p:sp>
        <p:nvSpPr>
          <p:cNvPr id="7" name="object 7"/>
          <p:cNvSpPr txBox="1"/>
          <p:nvPr>
            <p:custDataLst>
              <p:tags r:id="rId4"/>
            </p:custDataLst>
          </p:nvPr>
        </p:nvSpPr>
        <p:spPr>
          <a:xfrm>
            <a:off x="424110" y="1193800"/>
            <a:ext cx="9848850" cy="5627310"/>
          </a:xfrm>
          <a:prstGeom prst="rect">
            <a:avLst/>
          </a:prstGeom>
        </p:spPr>
        <p:txBody>
          <a:bodyPr vert="horz" wrap="square" lIns="0" tIns="12700" rIns="0" bIns="0" rtlCol="0">
            <a:spAutoFit/>
          </a:bodyPr>
          <a:lstStyle/>
          <a:p>
            <a:pPr marL="1148715">
              <a:lnSpc>
                <a:spcPct val="100000"/>
              </a:lnSpc>
              <a:spcBef>
                <a:spcPts val="100"/>
              </a:spcBef>
            </a:pPr>
            <a:r>
              <a:rPr lang="fr-FR" sz="2500" b="1" spc="-35" dirty="0">
                <a:solidFill>
                  <a:srgbClr val="005D85"/>
                </a:solidFill>
                <a:latin typeface="Arial"/>
                <a:cs typeface="Arial"/>
              </a:rPr>
              <a:t>L’OMS fournit des conseils actualisés et utiles</a:t>
            </a:r>
            <a:endParaRPr lang="fr-FR" sz="2500" dirty="0">
              <a:latin typeface="Arial"/>
              <a:cs typeface="Arial"/>
            </a:endParaRPr>
          </a:p>
          <a:p>
            <a:pPr>
              <a:lnSpc>
                <a:spcPct val="100000"/>
              </a:lnSpc>
              <a:spcBef>
                <a:spcPts val="15"/>
              </a:spcBef>
            </a:pPr>
            <a:endParaRPr lang="fr-FR" sz="2300" dirty="0">
              <a:latin typeface="Arial"/>
              <a:cs typeface="Arial"/>
            </a:endParaRPr>
          </a:p>
          <a:p>
            <a:pPr marL="12700" marR="5080">
              <a:lnSpc>
                <a:spcPts val="2110"/>
              </a:lnSpc>
            </a:pPr>
            <a:r>
              <a:rPr lang="fr-FR" sz="1800" i="1" dirty="0">
                <a:solidFill>
                  <a:prstClr val="black"/>
                </a:solidFill>
                <a:latin typeface="Arial" panose="020B0604020202020204"/>
              </a:rPr>
              <a:t>Lors des situations d’urgence sanitaire telles que la pandémie de COVID-19, un des rôles essentiels de l’OMS est de rassembler des données et des travaux de recherche du monde entier, de les évaluer et de conseiller les pays sur la marche à suivre</a:t>
            </a:r>
            <a:r>
              <a:rPr lang="fr-FR" sz="1800" i="1" spc="-30" dirty="0">
                <a:latin typeface="Arial"/>
                <a:cs typeface="Arial"/>
              </a:rPr>
              <a:t>.</a:t>
            </a:r>
            <a:endParaRPr lang="fr-FR" sz="1800" dirty="0">
              <a:latin typeface="Arial"/>
              <a:cs typeface="Arial"/>
            </a:endParaRPr>
          </a:p>
          <a:p>
            <a:pPr>
              <a:lnSpc>
                <a:spcPct val="100000"/>
              </a:lnSpc>
            </a:pPr>
            <a:endParaRPr lang="fr-FR" sz="2000" dirty="0">
              <a:latin typeface="Arial"/>
              <a:cs typeface="Arial"/>
            </a:endParaRPr>
          </a:p>
          <a:p>
            <a:pPr marL="55244" marR="5251450" indent="-635" algn="just">
              <a:lnSpc>
                <a:spcPct val="97800"/>
              </a:lnSpc>
              <a:spcBef>
                <a:spcPts val="1764"/>
              </a:spcBef>
            </a:pPr>
            <a:r>
              <a:rPr kumimoji="0" lang="fr-FR" sz="1800" b="0" i="1" u="none" strike="noStrike" kern="1200" cap="none" spc="0" normalizeH="0" baseline="0" noProof="0" dirty="0">
                <a:ln>
                  <a:noFill/>
                </a:ln>
                <a:solidFill>
                  <a:prstClr val="black"/>
                </a:solidFill>
                <a:effectLst/>
                <a:uLnTx/>
                <a:uFillTx/>
                <a:latin typeface="Arial" panose="020B0604020202020204"/>
                <a:ea typeface="+mn-ea"/>
                <a:cs typeface="+mn-cs"/>
              </a:rPr>
              <a:t>Depuis janvier 2020, l'OMS a publié plus de 100 documents sur la COVID-19. Plus de la moitié d'entre eux sont des orientations techniques détaillées portant sur la manière de trouver et de tester les cas, de dispenser des soins sûrs et adaptés aux patients en fonction de la gravité de la maladie, de suivre les contacts et de les mettre en quarantaine, d’empêcher la transmission d’une personne à l’autre, d'assurer la protection des agents de santé et d’aider les communautés à apporter une réponse adaptée</a:t>
            </a:r>
            <a:r>
              <a:rPr lang="fr-FR" sz="1800" i="1" spc="-40" dirty="0">
                <a:latin typeface="Arial"/>
                <a:cs typeface="Arial"/>
              </a:rPr>
              <a:t>.</a:t>
            </a:r>
            <a:endParaRPr lang="fr-FR" sz="1800" dirty="0">
              <a:latin typeface="Arial"/>
              <a:cs typeface="Arial"/>
            </a:endParaRPr>
          </a:p>
        </p:txBody>
      </p:sp>
      <p:sp>
        <p:nvSpPr>
          <p:cNvPr id="8" name="object 8"/>
          <p:cNvSpPr txBox="1">
            <a:spLocks noGrp="1"/>
          </p:cNvSpPr>
          <p:nvPr>
            <p:ph type="title"/>
            <p:custDataLst>
              <p:tags r:id="rId5"/>
            </p:custDataLst>
          </p:nvPr>
        </p:nvSpPr>
        <p:spPr>
          <a:xfrm>
            <a:off x="203048" y="11683"/>
            <a:ext cx="9868052" cy="566822"/>
          </a:xfrm>
          <a:prstGeom prst="rect">
            <a:avLst/>
          </a:prstGeom>
        </p:spPr>
        <p:txBody>
          <a:bodyPr vert="horz" wrap="square" lIns="0" tIns="12700" rIns="0" bIns="0" rtlCol="0">
            <a:spAutoFit/>
          </a:bodyPr>
          <a:lstStyle/>
          <a:p>
            <a:pPr marL="12700">
              <a:lnSpc>
                <a:spcPct val="100000"/>
              </a:lnSpc>
              <a:spcBef>
                <a:spcPts val="100"/>
              </a:spcBef>
            </a:pPr>
            <a:r>
              <a:rPr lang="fr-FR" sz="3600" dirty="0"/>
              <a:t>Orienter la</a:t>
            </a:r>
            <a:r>
              <a:rPr sz="3600" dirty="0"/>
              <a:t> </a:t>
            </a:r>
            <a:r>
              <a:rPr lang="fr-FR" sz="3600" spc="-10" dirty="0"/>
              <a:t>préparation</a:t>
            </a:r>
            <a:r>
              <a:rPr sz="3600" spc="-10" dirty="0"/>
              <a:t> </a:t>
            </a:r>
            <a:r>
              <a:rPr lang="fr-FR" sz="3600" spc="-10" dirty="0"/>
              <a:t>et la riposte</a:t>
            </a:r>
            <a:endParaRPr sz="3600"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custDataLst>
              <p:tags r:id="rId1"/>
            </p:custDataLst>
          </p:nvPr>
        </p:nvSpPr>
        <p:spPr>
          <a:xfrm>
            <a:off x="201791" y="53340"/>
            <a:ext cx="10174109" cy="566822"/>
          </a:xfrm>
          <a:prstGeom prst="rect">
            <a:avLst/>
          </a:prstGeom>
        </p:spPr>
        <p:txBody>
          <a:bodyPr vert="horz" wrap="square" lIns="0" tIns="12700" rIns="0" bIns="0" rtlCol="0">
            <a:spAutoFit/>
          </a:bodyPr>
          <a:lstStyle/>
          <a:p>
            <a:pPr marL="12700">
              <a:lnSpc>
                <a:spcPct val="100000"/>
              </a:lnSpc>
              <a:spcBef>
                <a:spcPts val="100"/>
              </a:spcBef>
            </a:pPr>
            <a:r>
              <a:rPr lang="fr-FR" sz="3600" spc="-30" dirty="0"/>
              <a:t>Qu’est qu’un exercice de simulation sur table ?</a:t>
            </a:r>
            <a:endParaRPr lang="fr-FR" sz="3600" dirty="0"/>
          </a:p>
        </p:txBody>
      </p:sp>
      <p:sp>
        <p:nvSpPr>
          <p:cNvPr id="3" name="object 3"/>
          <p:cNvSpPr txBox="1">
            <a:spLocks noGrp="1"/>
          </p:cNvSpPr>
          <p:nvPr>
            <p:ph type="body" idx="1"/>
            <p:custDataLst>
              <p:tags r:id="rId2"/>
            </p:custDataLst>
          </p:nvPr>
        </p:nvSpPr>
        <p:spPr>
          <a:xfrm>
            <a:off x="889491" y="2281935"/>
            <a:ext cx="8914417" cy="2773451"/>
          </a:xfrm>
          <a:prstGeom prst="rect">
            <a:avLst/>
          </a:prstGeom>
        </p:spPr>
        <p:txBody>
          <a:bodyPr vert="horz" wrap="square" lIns="0" tIns="55244" rIns="0" bIns="0" rtlCol="0">
            <a:spAutoFit/>
          </a:bodyPr>
          <a:lstStyle/>
          <a:p>
            <a:pPr marL="19050" marR="5080" algn="ctr">
              <a:lnSpc>
                <a:spcPct val="88800"/>
              </a:lnSpc>
              <a:spcBef>
                <a:spcPts val="434"/>
              </a:spcBef>
            </a:pPr>
            <a:r>
              <a:rPr lang="fr-FR" dirty="0"/>
              <a:t>Un </a:t>
            </a:r>
            <a:r>
              <a:rPr lang="fr-FR" b="1" dirty="0">
                <a:solidFill>
                  <a:srgbClr val="005D85"/>
                </a:solidFill>
                <a:latin typeface="Calibri"/>
                <a:cs typeface="Calibri"/>
              </a:rPr>
              <a:t>exercice sur table </a:t>
            </a:r>
            <a:r>
              <a:rPr lang="fr-FR" dirty="0"/>
              <a:t>est un travail axé sur la discussion qui </a:t>
            </a:r>
            <a:r>
              <a:rPr lang="fr-FR" sz="2400" dirty="0">
                <a:solidFill>
                  <a:prstClr val="black"/>
                </a:solidFill>
                <a:latin typeface="Calibri" panose="020F0502020204030204" pitchFamily="34" charset="0"/>
                <a:cs typeface="Calibri" panose="020F0502020204030204" pitchFamily="34" charset="0"/>
              </a:rPr>
              <a:t>repose sur un scénario de simulation au déroulement progressif et sur une série de scripts complémentaires. Il permet aux participants d’envisager les répercussions d’une situation d’urgence sanitaire potentielle sur les plans, procédures et capacités existants.</a:t>
            </a:r>
            <a:endParaRPr lang="fr-FR" dirty="0"/>
          </a:p>
          <a:p>
            <a:pPr marL="6350">
              <a:lnSpc>
                <a:spcPct val="100000"/>
              </a:lnSpc>
              <a:spcBef>
                <a:spcPts val="15"/>
              </a:spcBef>
            </a:pPr>
            <a:endParaRPr lang="fr-FR" sz="2550" dirty="0"/>
          </a:p>
          <a:p>
            <a:pPr marL="250190" marR="234315" algn="ctr">
              <a:lnSpc>
                <a:spcPts val="2620"/>
              </a:lnSpc>
            </a:pPr>
            <a:r>
              <a:rPr lang="fr-FR" spc="-170" dirty="0"/>
              <a:t>« </a:t>
            </a:r>
            <a:r>
              <a:rPr lang="fr-FR" dirty="0"/>
              <a:t>Un exercice sur table (TTX) </a:t>
            </a:r>
            <a:r>
              <a:rPr lang="fr-FR" b="1" spc="-35" dirty="0">
                <a:solidFill>
                  <a:srgbClr val="005D85"/>
                </a:solidFill>
                <a:latin typeface="Calibri"/>
                <a:cs typeface="Calibri"/>
              </a:rPr>
              <a:t>simule </a:t>
            </a:r>
            <a:r>
              <a:rPr lang="fr-FR" b="1" spc="-15" dirty="0">
                <a:solidFill>
                  <a:srgbClr val="005D85"/>
                </a:solidFill>
                <a:latin typeface="Calibri"/>
                <a:cs typeface="Calibri"/>
              </a:rPr>
              <a:t>une </a:t>
            </a:r>
            <a:r>
              <a:rPr lang="fr-FR" b="1" spc="-30" dirty="0">
                <a:solidFill>
                  <a:srgbClr val="005D85"/>
                </a:solidFill>
                <a:latin typeface="Calibri"/>
                <a:cs typeface="Calibri"/>
              </a:rPr>
              <a:t>situation d’urgence</a:t>
            </a:r>
            <a:r>
              <a:rPr lang="fr-FR" spc="-10" dirty="0"/>
              <a:t> </a:t>
            </a:r>
            <a:r>
              <a:rPr lang="fr-FR" dirty="0"/>
              <a:t>dans un environnement informel et dépourvu de stress</a:t>
            </a:r>
            <a:r>
              <a:rPr lang="fr-FR" spc="-70" dirty="0"/>
              <a:t>. »</a:t>
            </a:r>
          </a:p>
        </p:txBody>
      </p:sp>
      <p:sp>
        <p:nvSpPr>
          <p:cNvPr id="4" name="object 4"/>
          <p:cNvSpPr txBox="1"/>
          <p:nvPr>
            <p:custDataLst>
              <p:tags r:id="rId3"/>
            </p:custDataLst>
          </p:nvPr>
        </p:nvSpPr>
        <p:spPr>
          <a:xfrm>
            <a:off x="3746500" y="5259323"/>
            <a:ext cx="3581399" cy="228268"/>
          </a:xfrm>
          <a:prstGeom prst="rect">
            <a:avLst/>
          </a:prstGeom>
        </p:spPr>
        <p:txBody>
          <a:bodyPr vert="horz" wrap="square" lIns="0" tIns="12700" rIns="0" bIns="0" rtlCol="0">
            <a:spAutoFit/>
          </a:bodyPr>
          <a:lstStyle/>
          <a:p>
            <a:pPr marL="12700">
              <a:lnSpc>
                <a:spcPct val="100000"/>
              </a:lnSpc>
              <a:spcBef>
                <a:spcPts val="100"/>
              </a:spcBef>
            </a:pPr>
            <a:r>
              <a:rPr sz="1400" spc="-5" dirty="0">
                <a:latin typeface="Arial"/>
                <a:cs typeface="Arial"/>
              </a:rPr>
              <a:t>-</a:t>
            </a:r>
            <a:r>
              <a:rPr lang="fr-FR" sz="1400" spc="-5" dirty="0">
                <a:latin typeface="Arial"/>
                <a:cs typeface="Arial"/>
              </a:rPr>
              <a:t>Manuel OMS d’exercice de simulation</a:t>
            </a:r>
            <a:r>
              <a:rPr sz="1400" spc="-10" dirty="0">
                <a:latin typeface="Arial"/>
                <a:cs typeface="Arial"/>
              </a:rPr>
              <a:t>,</a:t>
            </a:r>
            <a:r>
              <a:rPr sz="1400" spc="-90" dirty="0">
                <a:latin typeface="Arial"/>
                <a:cs typeface="Arial"/>
              </a:rPr>
              <a:t> </a:t>
            </a:r>
            <a:r>
              <a:rPr sz="1400" spc="-10" dirty="0">
                <a:latin typeface="Arial"/>
                <a:cs typeface="Arial"/>
              </a:rPr>
              <a:t>2017</a:t>
            </a:r>
            <a:endParaRPr sz="1400" dirty="0">
              <a:latin typeface="Arial"/>
              <a:cs typeface="Arial"/>
            </a:endParaRPr>
          </a:p>
        </p:txBody>
      </p:sp>
      <p:sp>
        <p:nvSpPr>
          <p:cNvPr id="5" name="object 5">
            <a:extLst>
              <a:ext uri="{FF2B5EF4-FFF2-40B4-BE49-F238E27FC236}">
                <a16:creationId xmlns:a16="http://schemas.microsoft.com/office/drawing/2014/main" id="{B63EB301-229A-4E3A-AFA8-09F972053E1A}"/>
              </a:ext>
            </a:extLst>
          </p:cNvPr>
          <p:cNvSpPr txBox="1">
            <a:spLocks noGrp="1"/>
          </p:cNvSpPr>
          <p:nvPr>
            <p:ph type="ftr" sz="quarter" idx="5"/>
            <p:custDataLst>
              <p:tags r:id="rId4"/>
            </p:custDataLst>
          </p:nvPr>
        </p:nvSpPr>
        <p:spPr>
          <a:xfrm>
            <a:off x="65580" y="7325422"/>
            <a:ext cx="1928320" cy="166712"/>
          </a:xfrm>
          <a:prstGeom prst="rect">
            <a:avLst/>
          </a:prstGeom>
        </p:spPr>
        <p:txBody>
          <a:bodyPr vert="horz" wrap="square" lIns="0" tIns="0" rIns="0" bIns="0" rtlCol="0">
            <a:spAutoFit/>
          </a:bodyPr>
          <a:lstStyle/>
          <a:p>
            <a:pPr marL="12700">
              <a:lnSpc>
                <a:spcPts val="1315"/>
              </a:lnSpc>
            </a:pPr>
            <a:r>
              <a:rPr lang="fr-FR" spc="-40" dirty="0"/>
              <a:t>EXERCICE DE </a:t>
            </a:r>
            <a:r>
              <a:rPr lang="fr-FR" spc="-45" dirty="0"/>
              <a:t>SIMULATION</a:t>
            </a:r>
            <a:endParaRPr lang="fr-FR" spc="-40"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custDataLst>
              <p:tags r:id="rId1"/>
            </p:custDataLst>
          </p:nvPr>
        </p:nvSpPr>
        <p:spPr>
          <a:xfrm>
            <a:off x="156634" y="86868"/>
            <a:ext cx="6942665" cy="505267"/>
          </a:xfrm>
          <a:prstGeom prst="rect">
            <a:avLst/>
          </a:prstGeom>
        </p:spPr>
        <p:txBody>
          <a:bodyPr vert="horz" wrap="square" lIns="0" tIns="12700" rIns="0" bIns="0" rtlCol="0">
            <a:spAutoFit/>
          </a:bodyPr>
          <a:lstStyle/>
          <a:p>
            <a:pPr marL="12700">
              <a:lnSpc>
                <a:spcPct val="100000"/>
              </a:lnSpc>
              <a:spcBef>
                <a:spcPts val="100"/>
              </a:spcBef>
            </a:pPr>
            <a:r>
              <a:rPr lang="fr-FR" sz="3200" spc="-25" dirty="0"/>
              <a:t>Conception et finalité de l’exercice</a:t>
            </a:r>
            <a:endParaRPr lang="fr-FR" sz="3200" dirty="0"/>
          </a:p>
        </p:txBody>
      </p:sp>
      <p:sp>
        <p:nvSpPr>
          <p:cNvPr id="3" name="object 3"/>
          <p:cNvSpPr txBox="1"/>
          <p:nvPr>
            <p:custDataLst>
              <p:tags r:id="rId2"/>
            </p:custDataLst>
          </p:nvPr>
        </p:nvSpPr>
        <p:spPr>
          <a:xfrm>
            <a:off x="0" y="660400"/>
            <a:ext cx="6096000" cy="5159361"/>
          </a:xfrm>
          <a:prstGeom prst="rect">
            <a:avLst/>
          </a:prstGeom>
        </p:spPr>
        <p:txBody>
          <a:bodyPr vert="horz" wrap="square" lIns="0" tIns="79375" rIns="0" bIns="0" rtlCol="0">
            <a:spAutoFit/>
          </a:bodyPr>
          <a:lstStyle/>
          <a:p>
            <a:pPr marL="50800">
              <a:lnSpc>
                <a:spcPct val="100000"/>
              </a:lnSpc>
              <a:spcBef>
                <a:spcPts val="625"/>
              </a:spcBef>
            </a:pPr>
            <a:r>
              <a:rPr lang="fr-FR" b="1" spc="5" dirty="0">
                <a:solidFill>
                  <a:srgbClr val="005D85"/>
                </a:solidFill>
                <a:latin typeface="Roboto"/>
                <a:cs typeface="Roboto"/>
              </a:rPr>
              <a:t>Conception de l’exercice</a:t>
            </a:r>
            <a:endParaRPr lang="fr-FR" dirty="0">
              <a:latin typeface="Roboto"/>
              <a:cs typeface="Roboto"/>
            </a:endParaRPr>
          </a:p>
          <a:p>
            <a:pPr marL="50800" marR="509905">
              <a:lnSpc>
                <a:spcPct val="78900"/>
              </a:lnSpc>
              <a:spcBef>
                <a:spcPts val="1010"/>
              </a:spcBef>
            </a:pPr>
            <a:r>
              <a:rPr lang="fr-FR" dirty="0">
                <a:latin typeface="Roboto"/>
                <a:cs typeface="Roboto"/>
              </a:rPr>
              <a:t>Cet </a:t>
            </a:r>
            <a:r>
              <a:rPr lang="fr-FR" spc="5" dirty="0">
                <a:latin typeface="Roboto"/>
                <a:cs typeface="Roboto"/>
              </a:rPr>
              <a:t>exercice </a:t>
            </a:r>
            <a:r>
              <a:rPr lang="fr-FR" dirty="0">
                <a:latin typeface="Roboto"/>
                <a:cs typeface="Roboto"/>
              </a:rPr>
              <a:t>s’appuie </a:t>
            </a:r>
            <a:r>
              <a:rPr lang="fr-FR" spc="5" dirty="0">
                <a:latin typeface="Roboto"/>
                <a:cs typeface="Roboto"/>
              </a:rPr>
              <a:t>sur les dernières orientations de l’OMS en matière de MSPMS dans le cadre de la COVID-19,</a:t>
            </a:r>
            <a:r>
              <a:rPr lang="fr-FR" spc="-10" dirty="0">
                <a:latin typeface="Roboto"/>
                <a:cs typeface="Roboto"/>
              </a:rPr>
              <a:t> </a:t>
            </a:r>
            <a:r>
              <a:rPr lang="fr-FR" spc="5" dirty="0">
                <a:latin typeface="Roboto"/>
                <a:cs typeface="Roboto"/>
              </a:rPr>
              <a:t>notamment :</a:t>
            </a:r>
            <a:endParaRPr lang="fr-FR" dirty="0">
              <a:latin typeface="Roboto"/>
              <a:cs typeface="Roboto"/>
            </a:endParaRPr>
          </a:p>
          <a:p>
            <a:pPr marL="382270" marR="130810" indent="-342900">
              <a:lnSpc>
                <a:spcPct val="101000"/>
              </a:lnSpc>
              <a:spcBef>
                <a:spcPts val="5"/>
              </a:spcBef>
              <a:buClr>
                <a:srgbClr val="000000"/>
              </a:buClr>
              <a:buFont typeface="Wingdings" panose="05000000000000000000" pitchFamily="2" charset="2"/>
              <a:buChar char="§"/>
              <a:tabLst>
                <a:tab pos="382270" algn="l"/>
                <a:tab pos="382905" algn="l"/>
              </a:tabLst>
            </a:pPr>
            <a:r>
              <a:rPr lang="fr-FR" spc="10" dirty="0">
                <a:latin typeface="Roboto"/>
                <a:hlinkClick r:id="rId8"/>
              </a:rPr>
              <a:t>Éléments à prendre en considération lors de la mise en œuvre et de l’ajustement des mesures de santé publique et des mesures sociales dans le cadre de l’épidémie de COVID-19, Orientations provisoires</a:t>
            </a:r>
            <a:r>
              <a:rPr lang="fr-FR" spc="10" dirty="0">
                <a:latin typeface="Roboto"/>
              </a:rPr>
              <a:t>, </a:t>
            </a:r>
          </a:p>
          <a:p>
            <a:pPr marL="39370" marR="130810">
              <a:lnSpc>
                <a:spcPct val="101000"/>
              </a:lnSpc>
              <a:spcBef>
                <a:spcPts val="5"/>
              </a:spcBef>
              <a:buClr>
                <a:srgbClr val="000000"/>
              </a:buClr>
              <a:tabLst>
                <a:tab pos="382270" algn="l"/>
                <a:tab pos="382905" algn="l"/>
              </a:tabLst>
            </a:pPr>
            <a:r>
              <a:rPr lang="fr-FR" spc="10" dirty="0">
                <a:latin typeface="Roboto"/>
              </a:rPr>
              <a:t>	4 novembre 2020</a:t>
            </a:r>
          </a:p>
          <a:p>
            <a:pPr marL="382270" marR="186690" indent="-342900">
              <a:lnSpc>
                <a:spcPts val="2300"/>
              </a:lnSpc>
              <a:spcBef>
                <a:spcPts val="60"/>
              </a:spcBef>
              <a:buClr>
                <a:srgbClr val="000000"/>
              </a:buClr>
              <a:buFont typeface="Wingdings" panose="05000000000000000000" pitchFamily="2" charset="2"/>
              <a:buChar char="§"/>
              <a:tabLst>
                <a:tab pos="382270" algn="l"/>
                <a:tab pos="382905" algn="l"/>
              </a:tabLst>
            </a:pPr>
            <a:r>
              <a:rPr lang="fr-FR" spc="10" dirty="0">
                <a:latin typeface="Roboto"/>
                <a:hlinkClick r:id="rId9"/>
              </a:rPr>
              <a:t>Éléments à prendre en considération concernant les mesures de santé publique à mettre en place en milieu scolaire dans le cadre de l’épidémie de  COVID-19</a:t>
            </a:r>
            <a:r>
              <a:rPr lang="fr-FR" spc="10" dirty="0">
                <a:latin typeface="Roboto"/>
              </a:rPr>
              <a:t>, septembre 2020</a:t>
            </a:r>
          </a:p>
          <a:p>
            <a:pPr marL="382270" marR="628015" indent="-342900">
              <a:lnSpc>
                <a:spcPts val="2300"/>
              </a:lnSpc>
              <a:spcBef>
                <a:spcPts val="5"/>
              </a:spcBef>
              <a:buClr>
                <a:srgbClr val="000000"/>
              </a:buClr>
              <a:buFont typeface="Wingdings" panose="05000000000000000000" pitchFamily="2" charset="2"/>
              <a:buChar char="§"/>
              <a:tabLst>
                <a:tab pos="382270" algn="l"/>
                <a:tab pos="382905" algn="l"/>
              </a:tabLst>
            </a:pPr>
            <a:r>
              <a:rPr lang="fr-FR" spc="10" dirty="0">
                <a:latin typeface="Roboto"/>
                <a:hlinkClick r:id="rId10"/>
              </a:rPr>
              <a:t>Éléments à prendre en considération concernant les mesures de santé publique et les mesures sociales sur le lieu de travail dans le cadre de l’épidémie de COVID-19</a:t>
            </a:r>
            <a:r>
              <a:rPr lang="fr-FR" spc="10" dirty="0">
                <a:latin typeface="Roboto"/>
              </a:rPr>
              <a:t>, m</a:t>
            </a:r>
            <a:r>
              <a:rPr lang="fr-FR" spc="10" dirty="0">
                <a:latin typeface="Roboto"/>
                <a:cs typeface="Roboto"/>
              </a:rPr>
              <a:t>ai</a:t>
            </a:r>
            <a:r>
              <a:rPr lang="fr-FR" spc="-5" dirty="0">
                <a:latin typeface="Roboto"/>
                <a:cs typeface="Roboto"/>
              </a:rPr>
              <a:t> </a:t>
            </a:r>
            <a:r>
              <a:rPr lang="fr-FR" spc="10" dirty="0">
                <a:latin typeface="Roboto"/>
                <a:cs typeface="Roboto"/>
              </a:rPr>
              <a:t>2020</a:t>
            </a:r>
            <a:endParaRPr lang="fr-FR" dirty="0">
              <a:latin typeface="Roboto"/>
              <a:cs typeface="Roboto"/>
            </a:endParaRPr>
          </a:p>
          <a:p>
            <a:pPr>
              <a:lnSpc>
                <a:spcPct val="100000"/>
              </a:lnSpc>
              <a:spcBef>
                <a:spcPts val="45"/>
              </a:spcBef>
            </a:pPr>
            <a:endParaRPr lang="fr-FR" sz="1600" dirty="0">
              <a:latin typeface="Roboto"/>
              <a:cs typeface="Roboto"/>
            </a:endParaRPr>
          </a:p>
        </p:txBody>
      </p:sp>
      <p:grpSp>
        <p:nvGrpSpPr>
          <p:cNvPr id="4" name="object 4"/>
          <p:cNvGrpSpPr/>
          <p:nvPr>
            <p:custDataLst>
              <p:tags r:id="rId3"/>
            </p:custDataLst>
          </p:nvPr>
        </p:nvGrpSpPr>
        <p:grpSpPr>
          <a:xfrm>
            <a:off x="5715000" y="499872"/>
            <a:ext cx="4977765" cy="6297295"/>
            <a:chOff x="5715000" y="499872"/>
            <a:chExt cx="4977765" cy="6297295"/>
          </a:xfrm>
        </p:grpSpPr>
        <p:sp>
          <p:nvSpPr>
            <p:cNvPr id="5" name="object 5"/>
            <p:cNvSpPr/>
            <p:nvPr/>
          </p:nvSpPr>
          <p:spPr>
            <a:xfrm>
              <a:off x="5715000" y="499872"/>
              <a:ext cx="4605528" cy="3066288"/>
            </a:xfrm>
            <a:prstGeom prst="rect">
              <a:avLst/>
            </a:prstGeom>
            <a:blipFill>
              <a:blip r:embed="rId11" cstate="email">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
          <p:nvSpPr>
            <p:cNvPr id="6" name="object 6"/>
            <p:cNvSpPr/>
            <p:nvPr/>
          </p:nvSpPr>
          <p:spPr>
            <a:xfrm>
              <a:off x="5910266" y="694401"/>
              <a:ext cx="4019152" cy="2479250"/>
            </a:xfrm>
            <a:prstGeom prst="rect">
              <a:avLst/>
            </a:prstGeom>
            <a:blipFill>
              <a:blip r:embed="rId12" cstate="print"/>
              <a:stretch>
                <a:fillRect/>
              </a:stretch>
            </a:blipFill>
          </p:spPr>
          <p:txBody>
            <a:bodyPr wrap="square" lIns="0" tIns="0" rIns="0" bIns="0" rtlCol="0"/>
            <a:lstStyle/>
            <a:p>
              <a:endParaRPr/>
            </a:p>
          </p:txBody>
        </p:sp>
        <p:sp>
          <p:nvSpPr>
            <p:cNvPr id="7" name="object 7"/>
            <p:cNvSpPr/>
            <p:nvPr/>
          </p:nvSpPr>
          <p:spPr>
            <a:xfrm>
              <a:off x="6096000" y="2484120"/>
              <a:ext cx="4264152" cy="2456687"/>
            </a:xfrm>
            <a:prstGeom prst="rect">
              <a:avLst/>
            </a:prstGeom>
            <a:blipFill>
              <a:blip r:embed="rId13" cstate="email">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
          <p:nvSpPr>
            <p:cNvPr id="8" name="object 8"/>
            <p:cNvSpPr/>
            <p:nvPr/>
          </p:nvSpPr>
          <p:spPr>
            <a:xfrm>
              <a:off x="6394704" y="4108704"/>
              <a:ext cx="4297680" cy="2688336"/>
            </a:xfrm>
            <a:prstGeom prst="rect">
              <a:avLst/>
            </a:prstGeom>
            <a:blipFill>
              <a:blip r:embed="rId14" cstate="email">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grpSp>
      <p:sp>
        <p:nvSpPr>
          <p:cNvPr id="9" name="ZoneTexte 8">
            <a:extLst>
              <a:ext uri="{FF2B5EF4-FFF2-40B4-BE49-F238E27FC236}">
                <a16:creationId xmlns:a16="http://schemas.microsoft.com/office/drawing/2014/main" id="{990A1190-1142-489B-93D5-851CB43B105C}"/>
              </a:ext>
            </a:extLst>
          </p:cNvPr>
          <p:cNvSpPr txBox="1"/>
          <p:nvPr>
            <p:custDataLst>
              <p:tags r:id="rId4"/>
            </p:custDataLst>
          </p:nvPr>
        </p:nvSpPr>
        <p:spPr>
          <a:xfrm>
            <a:off x="-2168" y="5537200"/>
            <a:ext cx="6568068" cy="1835759"/>
          </a:xfrm>
          <a:prstGeom prst="rect">
            <a:avLst/>
          </a:prstGeom>
          <a:noFill/>
        </p:spPr>
        <p:txBody>
          <a:bodyPr wrap="square" rtlCol="0">
            <a:spAutoFit/>
          </a:bodyPr>
          <a:lstStyle/>
          <a:p>
            <a:pPr marL="50800">
              <a:lnSpc>
                <a:spcPct val="100000"/>
              </a:lnSpc>
            </a:pPr>
            <a:r>
              <a:rPr lang="fr-FR" b="1" spc="5" dirty="0">
                <a:solidFill>
                  <a:srgbClr val="005D85"/>
                </a:solidFill>
                <a:latin typeface="Roboto"/>
                <a:cs typeface="Roboto"/>
              </a:rPr>
              <a:t>Finalité</a:t>
            </a:r>
            <a:endParaRPr lang="fr-FR" dirty="0">
              <a:latin typeface="Roboto"/>
              <a:cs typeface="Roboto"/>
            </a:endParaRPr>
          </a:p>
          <a:p>
            <a:pPr marL="50800" marR="43180">
              <a:lnSpc>
                <a:spcPts val="2300"/>
              </a:lnSpc>
              <a:spcBef>
                <a:spcPts val="60"/>
              </a:spcBef>
            </a:pPr>
            <a:r>
              <a:rPr lang="fr-FR" spc="10" dirty="0">
                <a:latin typeface="Roboto"/>
                <a:cs typeface="Roboto"/>
              </a:rPr>
              <a:t>Cet exercice a pour but de conceptualiser et gérer des flambées épidémiques de COVID-19 (locales) en cours dans le pays</a:t>
            </a:r>
            <a:r>
              <a:rPr lang="fr-FR" spc="5" dirty="0">
                <a:latin typeface="Roboto"/>
                <a:cs typeface="Roboto"/>
              </a:rPr>
              <a:t>, tout en réduisant au minimum les perturbations socioéconomiques </a:t>
            </a:r>
            <a:r>
              <a:rPr lang="fr-FR" spc="10" dirty="0">
                <a:latin typeface="Roboto"/>
                <a:cs typeface="Roboto"/>
              </a:rPr>
              <a:t>grâce à des mesures de santé publique et des mesures sociales </a:t>
            </a:r>
            <a:r>
              <a:rPr lang="fr-FR" spc="-175" dirty="0">
                <a:latin typeface="Roboto"/>
                <a:cs typeface="Roboto"/>
              </a:rPr>
              <a:t>(</a:t>
            </a:r>
            <a:r>
              <a:rPr lang="fr-FR" dirty="0">
                <a:latin typeface="Roboto"/>
                <a:cs typeface="Roboto"/>
              </a:rPr>
              <a:t>MSPMS</a:t>
            </a:r>
            <a:r>
              <a:rPr lang="fr-FR" spc="-175" dirty="0">
                <a:latin typeface="Roboto"/>
                <a:cs typeface="Roboto"/>
              </a:rPr>
              <a:t>)</a:t>
            </a:r>
            <a:r>
              <a:rPr lang="fr-FR" spc="10" dirty="0">
                <a:latin typeface="Roboto"/>
                <a:cs typeface="Roboto"/>
              </a:rPr>
              <a:t> efficaces.</a:t>
            </a:r>
            <a:endParaRPr lang="fr-FR" dirty="0">
              <a:latin typeface="Roboto"/>
              <a:cs typeface="Roboto"/>
            </a:endParaRPr>
          </a:p>
        </p:txBody>
      </p:sp>
      <p:sp>
        <p:nvSpPr>
          <p:cNvPr id="10" name="object 5">
            <a:extLst>
              <a:ext uri="{FF2B5EF4-FFF2-40B4-BE49-F238E27FC236}">
                <a16:creationId xmlns:a16="http://schemas.microsoft.com/office/drawing/2014/main" id="{50E05943-C8D3-44BA-8763-DA2B6123D809}"/>
              </a:ext>
            </a:extLst>
          </p:cNvPr>
          <p:cNvSpPr txBox="1">
            <a:spLocks noGrp="1"/>
          </p:cNvSpPr>
          <p:nvPr>
            <p:ph type="ftr" sz="quarter" idx="5"/>
            <p:custDataLst>
              <p:tags r:id="rId5"/>
            </p:custDataLst>
          </p:nvPr>
        </p:nvSpPr>
        <p:spPr>
          <a:xfrm>
            <a:off x="65580" y="7325422"/>
            <a:ext cx="1928320" cy="166712"/>
          </a:xfrm>
          <a:prstGeom prst="rect">
            <a:avLst/>
          </a:prstGeom>
        </p:spPr>
        <p:txBody>
          <a:bodyPr vert="horz" wrap="square" lIns="0" tIns="0" rIns="0" bIns="0" rtlCol="0">
            <a:spAutoFit/>
          </a:bodyPr>
          <a:lstStyle/>
          <a:p>
            <a:pPr marL="12700">
              <a:lnSpc>
                <a:spcPts val="1315"/>
              </a:lnSpc>
            </a:pPr>
            <a:r>
              <a:rPr lang="fr-FR" spc="-40" dirty="0"/>
              <a:t>EXERCICE DE </a:t>
            </a:r>
            <a:r>
              <a:rPr lang="fr-FR" spc="-45" dirty="0"/>
              <a:t>SIMULATION</a:t>
            </a:r>
            <a:endParaRPr lang="fr-FR" spc="-40"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custDataLst>
              <p:tags r:id="rId1"/>
            </p:custDataLst>
          </p:nvPr>
        </p:nvSpPr>
        <p:spPr>
          <a:xfrm>
            <a:off x="311053" y="56388"/>
            <a:ext cx="7702647" cy="505267"/>
          </a:xfrm>
          <a:prstGeom prst="rect">
            <a:avLst/>
          </a:prstGeom>
        </p:spPr>
        <p:txBody>
          <a:bodyPr vert="horz" wrap="square" lIns="0" tIns="12700" rIns="0" bIns="0" rtlCol="0">
            <a:spAutoFit/>
          </a:bodyPr>
          <a:lstStyle/>
          <a:p>
            <a:pPr marL="12700">
              <a:lnSpc>
                <a:spcPct val="100000"/>
              </a:lnSpc>
              <a:spcBef>
                <a:spcPts val="100"/>
              </a:spcBef>
            </a:pPr>
            <a:r>
              <a:rPr lang="fr-FR" sz="3200" spc="-25" dirty="0"/>
              <a:t>Objectifs généraux de l’exercice</a:t>
            </a:r>
            <a:endParaRPr lang="fr-FR" sz="3200" dirty="0"/>
          </a:p>
        </p:txBody>
      </p:sp>
      <p:sp>
        <p:nvSpPr>
          <p:cNvPr id="3" name="object 3"/>
          <p:cNvSpPr txBox="1"/>
          <p:nvPr>
            <p:custDataLst>
              <p:tags r:id="rId2"/>
            </p:custDataLst>
          </p:nvPr>
        </p:nvSpPr>
        <p:spPr>
          <a:xfrm>
            <a:off x="241299" y="683261"/>
            <a:ext cx="10210801" cy="6454139"/>
          </a:xfrm>
          <a:prstGeom prst="rect">
            <a:avLst/>
          </a:prstGeom>
        </p:spPr>
        <p:txBody>
          <a:bodyPr vert="horz" wrap="square" lIns="0" tIns="73660" rIns="0" bIns="0" rtlCol="0">
            <a:spAutoFit/>
          </a:bodyPr>
          <a:lstStyle/>
          <a:p>
            <a:pPr marL="12700">
              <a:lnSpc>
                <a:spcPct val="100000"/>
              </a:lnSpc>
              <a:spcBef>
                <a:spcPts val="580"/>
              </a:spcBef>
            </a:pPr>
            <a:r>
              <a:rPr lang="fr-FR" sz="1950" b="1" spc="-5" dirty="0">
                <a:solidFill>
                  <a:srgbClr val="005D85"/>
                </a:solidFill>
                <a:latin typeface="Roboto"/>
                <a:cs typeface="Roboto"/>
              </a:rPr>
              <a:t>Objectifs de l’exercice</a:t>
            </a:r>
            <a:endParaRPr lang="fr-FR" sz="1950" dirty="0">
              <a:latin typeface="Roboto"/>
              <a:cs typeface="Roboto"/>
            </a:endParaRPr>
          </a:p>
          <a:p>
            <a:pPr marL="414020" marR="8255" indent="-401955">
              <a:lnSpc>
                <a:spcPct val="102800"/>
              </a:lnSpc>
              <a:spcBef>
                <a:spcPts val="409"/>
              </a:spcBef>
              <a:buAutoNum type="arabicPeriod"/>
              <a:tabLst>
                <a:tab pos="414020" algn="l"/>
                <a:tab pos="414655" algn="l"/>
                <a:tab pos="2088514" algn="l"/>
                <a:tab pos="2475865" algn="l"/>
                <a:tab pos="3488054" algn="l"/>
                <a:tab pos="4824730" algn="l"/>
                <a:tab pos="5412105" algn="l"/>
                <a:tab pos="6898005" algn="l"/>
                <a:tab pos="8462645" algn="l"/>
              </a:tabLst>
            </a:pPr>
            <a:r>
              <a:rPr lang="fr-FR" sz="1950" dirty="0">
                <a:latin typeface="Roboto"/>
                <a:cs typeface="Roboto"/>
              </a:rPr>
              <a:t>Coordonner les divers cadres législatifs et opérationnels entres les différents secteurs.</a:t>
            </a:r>
          </a:p>
          <a:p>
            <a:pPr marL="414020" indent="-401955">
              <a:lnSpc>
                <a:spcPct val="100000"/>
              </a:lnSpc>
              <a:spcBef>
                <a:spcPts val="480"/>
              </a:spcBef>
              <a:buAutoNum type="arabicPeriod"/>
              <a:tabLst>
                <a:tab pos="414020" algn="l"/>
                <a:tab pos="414655" algn="l"/>
              </a:tabLst>
            </a:pPr>
            <a:r>
              <a:rPr lang="fr-FR" sz="1950" dirty="0">
                <a:latin typeface="Roboto"/>
                <a:cs typeface="Roboto"/>
              </a:rPr>
              <a:t>Adapter les mesures sur la base d’une évaluation de la situation.</a:t>
            </a:r>
          </a:p>
          <a:p>
            <a:pPr marL="414020" indent="-401955">
              <a:lnSpc>
                <a:spcPct val="100000"/>
              </a:lnSpc>
              <a:spcBef>
                <a:spcPts val="480"/>
              </a:spcBef>
              <a:buAutoNum type="arabicPeriod"/>
              <a:tabLst>
                <a:tab pos="414020" algn="l"/>
                <a:tab pos="414655" algn="l"/>
              </a:tabLst>
            </a:pPr>
            <a:r>
              <a:rPr lang="fr-FR" sz="1950" dirty="0">
                <a:latin typeface="Roboto"/>
                <a:cs typeface="Roboto"/>
              </a:rPr>
              <a:t>Tenir compte des éléments nécessaires </a:t>
            </a:r>
            <a:r>
              <a:rPr lang="fr-FR" sz="1950" spc="-5" dirty="0">
                <a:latin typeface="Roboto"/>
                <a:cs typeface="Roboto"/>
              </a:rPr>
              <a:t>pour </a:t>
            </a:r>
            <a:r>
              <a:rPr lang="fr-FR" sz="1950" dirty="0">
                <a:latin typeface="Roboto"/>
                <a:cs typeface="Roboto"/>
              </a:rPr>
              <a:t>ajuster les mesures de santé publique et les mesures sociales au niveau local.</a:t>
            </a:r>
          </a:p>
          <a:p>
            <a:pPr marL="414020" indent="-401955">
              <a:lnSpc>
                <a:spcPct val="100000"/>
              </a:lnSpc>
              <a:spcBef>
                <a:spcPts val="480"/>
              </a:spcBef>
              <a:buAutoNum type="arabicPeriod"/>
              <a:tabLst>
                <a:tab pos="414020" algn="l"/>
                <a:tab pos="414655" algn="l"/>
              </a:tabLst>
            </a:pPr>
            <a:r>
              <a:rPr lang="fr-FR" sz="1950" dirty="0">
                <a:latin typeface="Roboto"/>
                <a:cs typeface="Roboto"/>
              </a:rPr>
              <a:t>Tenir compte des éléments </a:t>
            </a:r>
            <a:r>
              <a:rPr lang="fr-FR" sz="1950" spc="-5" dirty="0">
                <a:latin typeface="Roboto"/>
                <a:cs typeface="Roboto"/>
              </a:rPr>
              <a:t>concernant les mesures de santé publique à mettre en place en milieu scolaire.</a:t>
            </a:r>
            <a:endParaRPr lang="fr-FR" sz="1950" dirty="0">
              <a:latin typeface="Roboto"/>
              <a:cs typeface="Roboto"/>
            </a:endParaRPr>
          </a:p>
          <a:p>
            <a:pPr marL="414020" indent="-401955">
              <a:lnSpc>
                <a:spcPct val="100000"/>
              </a:lnSpc>
              <a:spcBef>
                <a:spcPts val="605"/>
              </a:spcBef>
              <a:buAutoNum type="arabicPeriod"/>
              <a:tabLst>
                <a:tab pos="414020" algn="l"/>
                <a:tab pos="414655" algn="l"/>
              </a:tabLst>
            </a:pPr>
            <a:r>
              <a:rPr lang="fr-FR" sz="1950" dirty="0">
                <a:latin typeface="Roboto"/>
                <a:cs typeface="Roboto"/>
              </a:rPr>
              <a:t>Tenir compte des éléments </a:t>
            </a:r>
            <a:r>
              <a:rPr lang="fr-FR" sz="1950" spc="-5" dirty="0">
                <a:latin typeface="Roboto"/>
                <a:cs typeface="Roboto"/>
              </a:rPr>
              <a:t>concernant les mesures de santé publique et les mesures sociales sur le lieu de travail.</a:t>
            </a:r>
            <a:endParaRPr lang="fr-FR" sz="1950" dirty="0">
              <a:latin typeface="Roboto"/>
              <a:cs typeface="Roboto"/>
            </a:endParaRPr>
          </a:p>
          <a:p>
            <a:pPr marL="13335">
              <a:lnSpc>
                <a:spcPct val="100000"/>
              </a:lnSpc>
            </a:pPr>
            <a:endParaRPr lang="fr-FR" sz="1400" b="1" dirty="0">
              <a:solidFill>
                <a:srgbClr val="005D85"/>
              </a:solidFill>
              <a:latin typeface="Roboto"/>
              <a:cs typeface="Roboto"/>
            </a:endParaRPr>
          </a:p>
          <a:p>
            <a:pPr marL="13335">
              <a:lnSpc>
                <a:spcPct val="100000"/>
              </a:lnSpc>
            </a:pPr>
            <a:r>
              <a:rPr lang="fr-FR" sz="1950" b="1" dirty="0">
                <a:solidFill>
                  <a:srgbClr val="005D85"/>
                </a:solidFill>
                <a:latin typeface="Roboto"/>
                <a:cs typeface="Roboto"/>
              </a:rPr>
              <a:t>Portée</a:t>
            </a:r>
            <a:endParaRPr lang="fr-FR" sz="1950" dirty="0">
              <a:latin typeface="Roboto"/>
              <a:cs typeface="Roboto"/>
            </a:endParaRPr>
          </a:p>
          <a:p>
            <a:pPr marL="13335" marR="6985">
              <a:lnSpc>
                <a:spcPct val="102800"/>
              </a:lnSpc>
              <a:spcBef>
                <a:spcPts val="409"/>
              </a:spcBef>
            </a:pPr>
            <a:r>
              <a:rPr lang="fr-FR" sz="1950" dirty="0">
                <a:latin typeface="Roboto"/>
                <a:cs typeface="Roboto"/>
              </a:rPr>
              <a:t>L’</a:t>
            </a:r>
            <a:r>
              <a:rPr lang="fr-FR" sz="1950" spc="-5" dirty="0">
                <a:latin typeface="Roboto"/>
                <a:cs typeface="Roboto"/>
              </a:rPr>
              <a:t>exercice recouvre les composantes essentielles d’une gestion suivie de l’épidémie de </a:t>
            </a:r>
            <a:r>
              <a:rPr lang="fr-FR" sz="1950" dirty="0">
                <a:latin typeface="Roboto"/>
                <a:cs typeface="Roboto"/>
              </a:rPr>
              <a:t>COVID-19, à savoir :</a:t>
            </a:r>
          </a:p>
          <a:p>
            <a:pPr marL="356870" indent="-343535">
              <a:lnSpc>
                <a:spcPct val="100000"/>
              </a:lnSpc>
              <a:spcBef>
                <a:spcPts val="480"/>
              </a:spcBef>
              <a:buFont typeface="Arial"/>
              <a:buChar char="•"/>
              <a:tabLst>
                <a:tab pos="356870" algn="l"/>
                <a:tab pos="357505" algn="l"/>
              </a:tabLst>
            </a:pPr>
            <a:r>
              <a:rPr lang="fr-FR" sz="1950" dirty="0">
                <a:latin typeface="Roboto"/>
                <a:cs typeface="Roboto"/>
              </a:rPr>
              <a:t>la gouvernance, en particulier les aspects législatifs et politiques ;</a:t>
            </a:r>
          </a:p>
          <a:p>
            <a:pPr marL="356870" indent="-343535">
              <a:lnSpc>
                <a:spcPct val="100000"/>
              </a:lnSpc>
              <a:spcBef>
                <a:spcPts val="480"/>
              </a:spcBef>
              <a:buFont typeface="Arial"/>
              <a:buChar char="•"/>
              <a:tabLst>
                <a:tab pos="356870" algn="l"/>
                <a:tab pos="357505" algn="l"/>
              </a:tabLst>
            </a:pPr>
            <a:r>
              <a:rPr lang="fr-FR" sz="1950" dirty="0">
                <a:latin typeface="Roboto"/>
                <a:cs typeface="Roboto"/>
              </a:rPr>
              <a:t>l’ajustement des mesures de santé publique et des mesures sociales (MSPMS) ;</a:t>
            </a:r>
          </a:p>
          <a:p>
            <a:pPr marL="357505" indent="-344170">
              <a:lnSpc>
                <a:spcPct val="100000"/>
              </a:lnSpc>
              <a:spcBef>
                <a:spcPts val="480"/>
              </a:spcBef>
              <a:buFont typeface="Arial"/>
              <a:buChar char="•"/>
              <a:tabLst>
                <a:tab pos="356870" algn="l"/>
                <a:tab pos="358140" algn="l"/>
              </a:tabLst>
            </a:pPr>
            <a:r>
              <a:rPr lang="fr-FR" sz="1950" dirty="0">
                <a:latin typeface="Roboto"/>
                <a:cs typeface="Roboto"/>
              </a:rPr>
              <a:t>la coordination et le fait d’assurer une démarche cohérente entre les différents secteurs ;</a:t>
            </a:r>
          </a:p>
          <a:p>
            <a:pPr marL="357505" indent="-343535">
              <a:lnSpc>
                <a:spcPct val="100000"/>
              </a:lnSpc>
              <a:spcBef>
                <a:spcPts val="575"/>
              </a:spcBef>
              <a:buFont typeface="Arial"/>
              <a:buChar char="•"/>
              <a:tabLst>
                <a:tab pos="357505" algn="l"/>
                <a:tab pos="358140" algn="l"/>
              </a:tabLst>
            </a:pPr>
            <a:r>
              <a:rPr lang="fr-FR" sz="1950" dirty="0">
                <a:latin typeface="Roboto"/>
                <a:cs typeface="Roboto"/>
              </a:rPr>
              <a:t>la gestion des flambées épidémiques (locales) ;</a:t>
            </a:r>
          </a:p>
          <a:p>
            <a:pPr marL="357505" marR="5080" indent="-343535">
              <a:lnSpc>
                <a:spcPts val="2500"/>
              </a:lnSpc>
              <a:spcBef>
                <a:spcPts val="585"/>
              </a:spcBef>
              <a:buFont typeface="Arial"/>
              <a:buChar char="•"/>
              <a:tabLst>
                <a:tab pos="357505" algn="l"/>
                <a:tab pos="358140" algn="l"/>
                <a:tab pos="2192020" algn="l"/>
                <a:tab pos="2702560" algn="l"/>
                <a:tab pos="3254375" algn="l"/>
                <a:tab pos="4557395" algn="l"/>
                <a:tab pos="6042660" algn="l"/>
                <a:tab pos="7092950" algn="l"/>
                <a:tab pos="7712709" algn="l"/>
                <a:tab pos="9229725" algn="l"/>
              </a:tabLst>
            </a:pPr>
            <a:r>
              <a:rPr lang="fr-FR" sz="1950" spc="5" dirty="0">
                <a:latin typeface="Roboto"/>
                <a:cs typeface="Roboto"/>
              </a:rPr>
              <a:t>les éléments à prendre en c</a:t>
            </a:r>
            <a:r>
              <a:rPr lang="fr-FR" sz="1950" dirty="0">
                <a:latin typeface="Roboto"/>
                <a:cs typeface="Roboto"/>
              </a:rPr>
              <a:t>onsidér</a:t>
            </a:r>
            <a:r>
              <a:rPr lang="fr-FR" sz="1950" spc="5" dirty="0">
                <a:latin typeface="Roboto"/>
                <a:cs typeface="Roboto"/>
              </a:rPr>
              <a:t>a</a:t>
            </a:r>
            <a:r>
              <a:rPr lang="fr-FR" sz="1950" dirty="0">
                <a:latin typeface="Roboto"/>
                <a:cs typeface="Roboto"/>
              </a:rPr>
              <a:t>tion concernant la réouverture et la fermeture (partielles), et le fonctionnement des écoles, des entreprises et des lieux de travail.</a:t>
            </a:r>
          </a:p>
        </p:txBody>
      </p:sp>
      <p:sp>
        <p:nvSpPr>
          <p:cNvPr id="4" name="object 5">
            <a:extLst>
              <a:ext uri="{FF2B5EF4-FFF2-40B4-BE49-F238E27FC236}">
                <a16:creationId xmlns:a16="http://schemas.microsoft.com/office/drawing/2014/main" id="{031FC803-BB16-4A0C-86F8-3854625AFC51}"/>
              </a:ext>
            </a:extLst>
          </p:cNvPr>
          <p:cNvSpPr txBox="1">
            <a:spLocks noGrp="1"/>
          </p:cNvSpPr>
          <p:nvPr>
            <p:ph type="ftr" sz="quarter" idx="5"/>
            <p:custDataLst>
              <p:tags r:id="rId3"/>
            </p:custDataLst>
          </p:nvPr>
        </p:nvSpPr>
        <p:spPr>
          <a:xfrm>
            <a:off x="65580" y="7325422"/>
            <a:ext cx="1928320" cy="166712"/>
          </a:xfrm>
          <a:prstGeom prst="rect">
            <a:avLst/>
          </a:prstGeom>
        </p:spPr>
        <p:txBody>
          <a:bodyPr vert="horz" wrap="square" lIns="0" tIns="0" rIns="0" bIns="0" rtlCol="0">
            <a:spAutoFit/>
          </a:bodyPr>
          <a:lstStyle/>
          <a:p>
            <a:pPr marL="12700">
              <a:lnSpc>
                <a:spcPts val="1315"/>
              </a:lnSpc>
            </a:pPr>
            <a:r>
              <a:rPr lang="fr-FR" spc="-40" dirty="0"/>
              <a:t>EXERCICE DE </a:t>
            </a:r>
            <a:r>
              <a:rPr lang="fr-FR" spc="-45" dirty="0"/>
              <a:t>SIMULATION</a:t>
            </a:r>
            <a:endParaRPr lang="fr-FR" spc="-40"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custDataLst>
              <p:tags r:id="rId1"/>
            </p:custDataLst>
          </p:nvPr>
        </p:nvSpPr>
        <p:spPr>
          <a:xfrm>
            <a:off x="187537" y="71120"/>
            <a:ext cx="10035963" cy="513080"/>
          </a:xfrm>
          <a:prstGeom prst="rect">
            <a:avLst/>
          </a:prstGeom>
        </p:spPr>
        <p:txBody>
          <a:bodyPr vert="horz" wrap="square" lIns="0" tIns="12700" rIns="0" bIns="0" rtlCol="0">
            <a:spAutoFit/>
          </a:bodyPr>
          <a:lstStyle/>
          <a:p>
            <a:pPr marL="12700">
              <a:lnSpc>
                <a:spcPct val="100000"/>
              </a:lnSpc>
              <a:spcBef>
                <a:spcPts val="100"/>
              </a:spcBef>
            </a:pPr>
            <a:r>
              <a:rPr lang="fr-FR" sz="3200" spc="-25" dirty="0"/>
              <a:t>Règles de l’exercice de simulation sur table</a:t>
            </a:r>
            <a:endParaRPr lang="fr-FR" sz="3200" dirty="0"/>
          </a:p>
        </p:txBody>
      </p:sp>
      <p:sp>
        <p:nvSpPr>
          <p:cNvPr id="3" name="object 3"/>
          <p:cNvSpPr txBox="1"/>
          <p:nvPr>
            <p:custDataLst>
              <p:tags r:id="rId2"/>
            </p:custDataLst>
          </p:nvPr>
        </p:nvSpPr>
        <p:spPr>
          <a:xfrm>
            <a:off x="393700" y="1422400"/>
            <a:ext cx="5486400" cy="4934684"/>
          </a:xfrm>
          <a:prstGeom prst="rect">
            <a:avLst/>
          </a:prstGeom>
        </p:spPr>
        <p:txBody>
          <a:bodyPr vert="horz" wrap="square" lIns="0" tIns="12700" rIns="0" bIns="0" rtlCol="0">
            <a:spAutoFit/>
          </a:bodyPr>
          <a:lstStyle/>
          <a:p>
            <a:pPr marL="363220" indent="-313055">
              <a:lnSpc>
                <a:spcPct val="100000"/>
              </a:lnSpc>
              <a:spcBef>
                <a:spcPts val="100"/>
              </a:spcBef>
              <a:buClr>
                <a:srgbClr val="A24B19"/>
              </a:buClr>
              <a:buSzPct val="152380"/>
              <a:buFont typeface="Arial"/>
              <a:buChar char="•"/>
              <a:tabLst>
                <a:tab pos="362585" algn="l"/>
                <a:tab pos="363220" algn="l"/>
              </a:tabLst>
            </a:pPr>
            <a:r>
              <a:rPr lang="fr-FR" sz="2100" dirty="0">
                <a:latin typeface="Roboto"/>
                <a:cs typeface="Roboto"/>
              </a:rPr>
              <a:t>Il ne s’agit pas d’un test </a:t>
            </a:r>
            <a:r>
              <a:rPr lang="fr-FR" sz="2100" spc="-5" dirty="0">
                <a:latin typeface="Roboto"/>
                <a:cs typeface="Roboto"/>
              </a:rPr>
              <a:t>individuel.</a:t>
            </a:r>
            <a:endParaRPr lang="fr-FR" sz="2100" dirty="0">
              <a:latin typeface="Roboto"/>
              <a:cs typeface="Roboto"/>
            </a:endParaRPr>
          </a:p>
          <a:p>
            <a:pPr>
              <a:lnSpc>
                <a:spcPct val="100000"/>
              </a:lnSpc>
              <a:spcBef>
                <a:spcPts val="20"/>
              </a:spcBef>
              <a:buClr>
                <a:srgbClr val="A24B19"/>
              </a:buClr>
              <a:buFont typeface="Arial"/>
              <a:buChar char="•"/>
            </a:pPr>
            <a:endParaRPr lang="fr-FR" sz="2550" dirty="0">
              <a:latin typeface="Roboto"/>
              <a:cs typeface="Roboto"/>
            </a:endParaRPr>
          </a:p>
          <a:p>
            <a:pPr marL="363220" indent="-312420">
              <a:lnSpc>
                <a:spcPct val="100000"/>
              </a:lnSpc>
              <a:buClr>
                <a:srgbClr val="A24B19"/>
              </a:buClr>
              <a:buSzPct val="152380"/>
              <a:buFont typeface="Arial"/>
              <a:buChar char="•"/>
              <a:tabLst>
                <a:tab pos="362585" algn="l"/>
                <a:tab pos="363220" algn="l"/>
              </a:tabLst>
            </a:pPr>
            <a:r>
              <a:rPr lang="fr-FR" sz="2100" spc="-5" dirty="0">
                <a:latin typeface="Roboto"/>
                <a:cs typeface="Roboto"/>
              </a:rPr>
              <a:t>Respectez </a:t>
            </a:r>
            <a:r>
              <a:rPr lang="fr-FR" sz="2100" dirty="0">
                <a:latin typeface="Roboto"/>
                <a:cs typeface="Roboto"/>
              </a:rPr>
              <a:t>le point de vue des autres.</a:t>
            </a:r>
          </a:p>
          <a:p>
            <a:pPr>
              <a:lnSpc>
                <a:spcPct val="100000"/>
              </a:lnSpc>
              <a:spcBef>
                <a:spcPts val="60"/>
              </a:spcBef>
              <a:buClr>
                <a:srgbClr val="A24B19"/>
              </a:buClr>
              <a:buFont typeface="Arial"/>
              <a:buChar char="•"/>
            </a:pPr>
            <a:endParaRPr lang="fr-FR" sz="3050" dirty="0">
              <a:latin typeface="Roboto"/>
              <a:cs typeface="Roboto"/>
            </a:endParaRPr>
          </a:p>
          <a:p>
            <a:pPr marL="362585" marR="947419" indent="-311785">
              <a:lnSpc>
                <a:spcPts val="2500"/>
              </a:lnSpc>
              <a:buClr>
                <a:srgbClr val="A24B19"/>
              </a:buClr>
              <a:buSzPct val="152380"/>
              <a:buFont typeface="Arial"/>
              <a:buChar char="•"/>
              <a:tabLst>
                <a:tab pos="362585" algn="l"/>
                <a:tab pos="363220" algn="l"/>
              </a:tabLst>
            </a:pPr>
            <a:r>
              <a:rPr lang="fr-FR" sz="2000" dirty="0">
                <a:latin typeface="Roboto"/>
                <a:cs typeface="Roboto"/>
              </a:rPr>
              <a:t>Envisagez les conséquences qu’aurait le scénario sur votre service</a:t>
            </a:r>
            <a:r>
              <a:rPr lang="fr-FR" sz="2100" dirty="0">
                <a:latin typeface="Roboto"/>
                <a:cs typeface="Roboto"/>
              </a:rPr>
              <a:t>.</a:t>
            </a:r>
          </a:p>
          <a:p>
            <a:pPr>
              <a:lnSpc>
                <a:spcPct val="100000"/>
              </a:lnSpc>
              <a:buClr>
                <a:srgbClr val="A24B19"/>
              </a:buClr>
              <a:buFont typeface="Arial"/>
              <a:buChar char="•"/>
            </a:pPr>
            <a:endParaRPr lang="fr-FR" sz="3250" dirty="0">
              <a:latin typeface="Roboto"/>
              <a:cs typeface="Roboto"/>
            </a:endParaRPr>
          </a:p>
          <a:p>
            <a:pPr marL="324485" marR="342900" indent="-311785">
              <a:lnSpc>
                <a:spcPct val="100000"/>
              </a:lnSpc>
              <a:buClr>
                <a:srgbClr val="A24B19"/>
              </a:buClr>
              <a:buSzPct val="152380"/>
              <a:buFont typeface="Arial"/>
              <a:buChar char="•"/>
              <a:tabLst>
                <a:tab pos="323850" algn="l"/>
                <a:tab pos="324485" algn="l"/>
              </a:tabLst>
            </a:pPr>
            <a:r>
              <a:rPr lang="fr-FR" sz="2000" dirty="0">
                <a:latin typeface="Roboto"/>
                <a:cs typeface="Roboto"/>
              </a:rPr>
              <a:t>Répondez en vous appuyant sur les plans, lignes directrices et réglementations existants</a:t>
            </a:r>
            <a:r>
              <a:rPr lang="fr-FR" sz="2000" dirty="0">
                <a:latin typeface="Roboto"/>
                <a:cs typeface="Calibri" panose="020F0502020204030204" pitchFamily="34" charset="0"/>
              </a:rPr>
              <a:t>.</a:t>
            </a:r>
          </a:p>
          <a:p>
            <a:pPr marL="324485" marR="342900" indent="-311785">
              <a:lnSpc>
                <a:spcPct val="100000"/>
              </a:lnSpc>
              <a:buClr>
                <a:srgbClr val="A24B19"/>
              </a:buClr>
              <a:buSzPct val="152380"/>
              <a:buFont typeface="Arial"/>
              <a:buChar char="•"/>
              <a:tabLst>
                <a:tab pos="323850" algn="l"/>
                <a:tab pos="324485" algn="l"/>
              </a:tabLst>
            </a:pPr>
            <a:endParaRPr lang="fr-FR" sz="2000" dirty="0">
              <a:latin typeface="Roboto"/>
              <a:cs typeface="Roboto"/>
            </a:endParaRPr>
          </a:p>
          <a:p>
            <a:pPr marL="325120" indent="-311785">
              <a:lnSpc>
                <a:spcPct val="100000"/>
              </a:lnSpc>
              <a:buClr>
                <a:srgbClr val="A24B19"/>
              </a:buClr>
              <a:buSzPct val="152380"/>
              <a:buFont typeface="Arial"/>
              <a:buChar char="•"/>
              <a:tabLst>
                <a:tab pos="324485" algn="l"/>
                <a:tab pos="325120" algn="l"/>
              </a:tabLst>
            </a:pPr>
            <a:r>
              <a:rPr lang="fr-FR" sz="2100" dirty="0">
                <a:latin typeface="Roboto"/>
                <a:cs typeface="Roboto"/>
              </a:rPr>
              <a:t>Concentrez-vous sur les solutions </a:t>
            </a:r>
            <a:r>
              <a:rPr lang="fr-FR" sz="2100" spc="-5" dirty="0">
                <a:latin typeface="Roboto"/>
                <a:cs typeface="Roboto"/>
              </a:rPr>
              <a:t>et la planification</a:t>
            </a:r>
            <a:r>
              <a:rPr lang="fr-FR" sz="2500" spc="-5" dirty="0">
                <a:latin typeface="Arial"/>
                <a:cs typeface="Arial"/>
              </a:rPr>
              <a:t>.</a:t>
            </a:r>
            <a:endParaRPr lang="fr-FR" sz="2500" dirty="0">
              <a:latin typeface="Arial"/>
              <a:cs typeface="Arial"/>
            </a:endParaRPr>
          </a:p>
        </p:txBody>
      </p:sp>
      <p:sp>
        <p:nvSpPr>
          <p:cNvPr id="4" name="object 4"/>
          <p:cNvSpPr/>
          <p:nvPr>
            <p:custDataLst>
              <p:tags r:id="rId3"/>
            </p:custDataLst>
          </p:nvPr>
        </p:nvSpPr>
        <p:spPr>
          <a:xfrm>
            <a:off x="5324088" y="1143849"/>
            <a:ext cx="4831963" cy="3225272"/>
          </a:xfrm>
          <a:prstGeom prst="rect">
            <a:avLst/>
          </a:prstGeom>
          <a:blipFill>
            <a:blip r:embed="rId6" cstate="print"/>
            <a:stretch>
              <a:fillRect/>
            </a:stretch>
          </a:blipFill>
        </p:spPr>
        <p:txBody>
          <a:bodyPr wrap="square" lIns="0" tIns="0" rIns="0" bIns="0" rtlCol="0"/>
          <a:lstStyle/>
          <a:p>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custDataLst>
              <p:tags r:id="rId1"/>
            </p:custDataLst>
          </p:nvPr>
        </p:nvSpPr>
        <p:spPr>
          <a:xfrm>
            <a:off x="0" y="0"/>
            <a:ext cx="10693400" cy="674370"/>
          </a:xfrm>
          <a:custGeom>
            <a:avLst/>
            <a:gdLst/>
            <a:ahLst/>
            <a:cxnLst/>
            <a:rect l="l" t="t" r="r" b="b"/>
            <a:pathLst>
              <a:path w="10693400" h="674370">
                <a:moveTo>
                  <a:pt x="10693400" y="0"/>
                </a:moveTo>
                <a:lnTo>
                  <a:pt x="0" y="0"/>
                </a:lnTo>
                <a:lnTo>
                  <a:pt x="0" y="674253"/>
                </a:lnTo>
                <a:lnTo>
                  <a:pt x="10693400" y="674253"/>
                </a:lnTo>
                <a:lnTo>
                  <a:pt x="10693400" y="0"/>
                </a:lnTo>
                <a:close/>
              </a:path>
            </a:pathLst>
          </a:custGeom>
          <a:solidFill>
            <a:srgbClr val="008FCE"/>
          </a:solidFill>
        </p:spPr>
        <p:txBody>
          <a:bodyPr wrap="square" lIns="0" tIns="0" rIns="0" bIns="0" rtlCol="0"/>
          <a:lstStyle/>
          <a:p>
            <a:endParaRPr/>
          </a:p>
        </p:txBody>
      </p:sp>
      <p:grpSp>
        <p:nvGrpSpPr>
          <p:cNvPr id="3" name="object 3"/>
          <p:cNvGrpSpPr/>
          <p:nvPr>
            <p:custDataLst>
              <p:tags r:id="rId2"/>
            </p:custDataLst>
          </p:nvPr>
        </p:nvGrpSpPr>
        <p:grpSpPr>
          <a:xfrm>
            <a:off x="0" y="7251191"/>
            <a:ext cx="10693400" cy="320040"/>
            <a:chOff x="0" y="7251191"/>
            <a:chExt cx="10693400" cy="320040"/>
          </a:xfrm>
        </p:grpSpPr>
        <p:sp>
          <p:nvSpPr>
            <p:cNvPr id="4" name="object 4"/>
            <p:cNvSpPr/>
            <p:nvPr/>
          </p:nvSpPr>
          <p:spPr>
            <a:xfrm>
              <a:off x="0" y="7257287"/>
              <a:ext cx="10692384" cy="310896"/>
            </a:xfrm>
            <a:prstGeom prst="rect">
              <a:avLst/>
            </a:prstGeom>
            <a:blipFill>
              <a:blip r:embed="rId29" cstate="email">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
          <p:nvSpPr>
            <p:cNvPr id="5" name="object 5"/>
            <p:cNvSpPr/>
            <p:nvPr/>
          </p:nvSpPr>
          <p:spPr>
            <a:xfrm>
              <a:off x="5312" y="7284139"/>
              <a:ext cx="10688320" cy="285115"/>
            </a:xfrm>
            <a:custGeom>
              <a:avLst/>
              <a:gdLst/>
              <a:ahLst/>
              <a:cxnLst/>
              <a:rect l="l" t="t" r="r" b="b"/>
              <a:pathLst>
                <a:path w="10688320" h="285115">
                  <a:moveTo>
                    <a:pt x="0" y="0"/>
                  </a:moveTo>
                  <a:lnTo>
                    <a:pt x="10688087" y="0"/>
                  </a:lnTo>
                  <a:lnTo>
                    <a:pt x="10688087" y="285060"/>
                  </a:lnTo>
                  <a:lnTo>
                    <a:pt x="0" y="285060"/>
                  </a:lnTo>
                  <a:lnTo>
                    <a:pt x="0" y="0"/>
                  </a:lnTo>
                  <a:close/>
                </a:path>
              </a:pathLst>
            </a:custGeom>
            <a:solidFill>
              <a:srgbClr val="595959"/>
            </a:solidFill>
          </p:spPr>
          <p:txBody>
            <a:bodyPr wrap="square" lIns="0" tIns="0" rIns="0" bIns="0" rtlCol="0"/>
            <a:lstStyle/>
            <a:p>
              <a:endParaRPr/>
            </a:p>
          </p:txBody>
        </p:sp>
        <p:sp>
          <p:nvSpPr>
            <p:cNvPr id="6" name="object 6"/>
            <p:cNvSpPr/>
            <p:nvPr/>
          </p:nvSpPr>
          <p:spPr>
            <a:xfrm>
              <a:off x="2688335" y="7257287"/>
              <a:ext cx="3691128" cy="310896"/>
            </a:xfrm>
            <a:prstGeom prst="rect">
              <a:avLst/>
            </a:prstGeom>
            <a:blipFill>
              <a:blip r:embed="rId30" cstate="email">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
          <p:nvSpPr>
            <p:cNvPr id="7" name="object 7"/>
            <p:cNvSpPr/>
            <p:nvPr/>
          </p:nvSpPr>
          <p:spPr>
            <a:xfrm>
              <a:off x="2713681" y="7284139"/>
              <a:ext cx="3585845" cy="274320"/>
            </a:xfrm>
            <a:custGeom>
              <a:avLst/>
              <a:gdLst/>
              <a:ahLst/>
              <a:cxnLst/>
              <a:rect l="l" t="t" r="r" b="b"/>
              <a:pathLst>
                <a:path w="3585845" h="274320">
                  <a:moveTo>
                    <a:pt x="3448430" y="0"/>
                  </a:moveTo>
                  <a:lnTo>
                    <a:pt x="0" y="0"/>
                  </a:lnTo>
                  <a:lnTo>
                    <a:pt x="0" y="274142"/>
                  </a:lnTo>
                  <a:lnTo>
                    <a:pt x="3585502" y="274142"/>
                  </a:lnTo>
                  <a:lnTo>
                    <a:pt x="3585502" y="137071"/>
                  </a:lnTo>
                  <a:lnTo>
                    <a:pt x="3448430" y="0"/>
                  </a:lnTo>
                  <a:close/>
                </a:path>
              </a:pathLst>
            </a:custGeom>
            <a:solidFill>
              <a:srgbClr val="49C7FF"/>
            </a:solidFill>
          </p:spPr>
          <p:txBody>
            <a:bodyPr wrap="square" lIns="0" tIns="0" rIns="0" bIns="0" rtlCol="0"/>
            <a:lstStyle/>
            <a:p>
              <a:endParaRPr/>
            </a:p>
          </p:txBody>
        </p:sp>
        <p:sp>
          <p:nvSpPr>
            <p:cNvPr id="8" name="object 8"/>
            <p:cNvSpPr/>
            <p:nvPr/>
          </p:nvSpPr>
          <p:spPr>
            <a:xfrm>
              <a:off x="2508504" y="7257287"/>
              <a:ext cx="3691128" cy="310896"/>
            </a:xfrm>
            <a:prstGeom prst="rect">
              <a:avLst/>
            </a:prstGeom>
            <a:blipFill>
              <a:blip r:embed="rId31" cstate="email">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
          <p:nvSpPr>
            <p:cNvPr id="9" name="object 9"/>
            <p:cNvSpPr/>
            <p:nvPr/>
          </p:nvSpPr>
          <p:spPr>
            <a:xfrm>
              <a:off x="2535058" y="7284139"/>
              <a:ext cx="3585845" cy="274320"/>
            </a:xfrm>
            <a:custGeom>
              <a:avLst/>
              <a:gdLst/>
              <a:ahLst/>
              <a:cxnLst/>
              <a:rect l="l" t="t" r="r" b="b"/>
              <a:pathLst>
                <a:path w="3585845" h="274320">
                  <a:moveTo>
                    <a:pt x="3448430" y="0"/>
                  </a:moveTo>
                  <a:lnTo>
                    <a:pt x="0" y="0"/>
                  </a:lnTo>
                  <a:lnTo>
                    <a:pt x="0" y="274142"/>
                  </a:lnTo>
                  <a:lnTo>
                    <a:pt x="3585502" y="274142"/>
                  </a:lnTo>
                  <a:lnTo>
                    <a:pt x="3585502" y="137071"/>
                  </a:lnTo>
                  <a:lnTo>
                    <a:pt x="3448430" y="0"/>
                  </a:lnTo>
                  <a:close/>
                </a:path>
              </a:pathLst>
            </a:custGeom>
            <a:solidFill>
              <a:srgbClr val="008FCE"/>
            </a:solidFill>
          </p:spPr>
          <p:txBody>
            <a:bodyPr wrap="square" lIns="0" tIns="0" rIns="0" bIns="0" rtlCol="0"/>
            <a:lstStyle/>
            <a:p>
              <a:endParaRPr/>
            </a:p>
          </p:txBody>
        </p:sp>
        <p:sp>
          <p:nvSpPr>
            <p:cNvPr id="10" name="object 10"/>
            <p:cNvSpPr/>
            <p:nvPr/>
          </p:nvSpPr>
          <p:spPr>
            <a:xfrm>
              <a:off x="1054608" y="7251191"/>
              <a:ext cx="3770376" cy="316992"/>
            </a:xfrm>
            <a:prstGeom prst="rect">
              <a:avLst/>
            </a:prstGeom>
            <a:blipFill>
              <a:blip r:embed="rId32" cstate="email">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
          <p:nvSpPr>
            <p:cNvPr id="11" name="object 11"/>
            <p:cNvSpPr/>
            <p:nvPr/>
          </p:nvSpPr>
          <p:spPr>
            <a:xfrm>
              <a:off x="1081186" y="7277460"/>
              <a:ext cx="3664585" cy="285115"/>
            </a:xfrm>
            <a:custGeom>
              <a:avLst/>
              <a:gdLst/>
              <a:ahLst/>
              <a:cxnLst/>
              <a:rect l="l" t="t" r="r" b="b"/>
              <a:pathLst>
                <a:path w="3664585" h="285115">
                  <a:moveTo>
                    <a:pt x="3521811" y="0"/>
                  </a:moveTo>
                  <a:lnTo>
                    <a:pt x="0" y="0"/>
                  </a:lnTo>
                  <a:lnTo>
                    <a:pt x="0" y="285076"/>
                  </a:lnTo>
                  <a:lnTo>
                    <a:pt x="3664343" y="285076"/>
                  </a:lnTo>
                  <a:lnTo>
                    <a:pt x="3664343" y="142544"/>
                  </a:lnTo>
                  <a:lnTo>
                    <a:pt x="3521811" y="0"/>
                  </a:lnTo>
                  <a:close/>
                </a:path>
              </a:pathLst>
            </a:custGeom>
            <a:solidFill>
              <a:srgbClr val="006A97"/>
            </a:solidFill>
          </p:spPr>
          <p:txBody>
            <a:bodyPr wrap="square" lIns="0" tIns="0" rIns="0" bIns="0" rtlCol="0"/>
            <a:lstStyle/>
            <a:p>
              <a:endParaRPr/>
            </a:p>
          </p:txBody>
        </p:sp>
        <p:sp>
          <p:nvSpPr>
            <p:cNvPr id="12" name="object 12"/>
            <p:cNvSpPr/>
            <p:nvPr/>
          </p:nvSpPr>
          <p:spPr>
            <a:xfrm>
              <a:off x="862583" y="7251191"/>
              <a:ext cx="3767328" cy="316992"/>
            </a:xfrm>
            <a:prstGeom prst="rect">
              <a:avLst/>
            </a:prstGeom>
            <a:blipFill>
              <a:blip r:embed="rId33" cstate="email">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
          <p:nvSpPr>
            <p:cNvPr id="13" name="object 13"/>
            <p:cNvSpPr/>
            <p:nvPr/>
          </p:nvSpPr>
          <p:spPr>
            <a:xfrm>
              <a:off x="887428" y="7277461"/>
              <a:ext cx="3664585" cy="274955"/>
            </a:xfrm>
            <a:custGeom>
              <a:avLst/>
              <a:gdLst/>
              <a:ahLst/>
              <a:cxnLst/>
              <a:rect l="l" t="t" r="r" b="b"/>
              <a:pathLst>
                <a:path w="3664585" h="274954">
                  <a:moveTo>
                    <a:pt x="3527120" y="0"/>
                  </a:moveTo>
                  <a:lnTo>
                    <a:pt x="0" y="0"/>
                  </a:lnTo>
                  <a:lnTo>
                    <a:pt x="0" y="274459"/>
                  </a:lnTo>
                  <a:lnTo>
                    <a:pt x="3664343" y="274459"/>
                  </a:lnTo>
                  <a:lnTo>
                    <a:pt x="3664343" y="137223"/>
                  </a:lnTo>
                  <a:lnTo>
                    <a:pt x="3527120" y="0"/>
                  </a:lnTo>
                  <a:close/>
                </a:path>
              </a:pathLst>
            </a:custGeom>
            <a:solidFill>
              <a:srgbClr val="005D85"/>
            </a:solidFill>
          </p:spPr>
          <p:txBody>
            <a:bodyPr wrap="square" lIns="0" tIns="0" rIns="0" bIns="0" rtlCol="0"/>
            <a:lstStyle/>
            <a:p>
              <a:endParaRPr/>
            </a:p>
          </p:txBody>
        </p:sp>
        <p:sp>
          <p:nvSpPr>
            <p:cNvPr id="14" name="object 14"/>
            <p:cNvSpPr/>
            <p:nvPr/>
          </p:nvSpPr>
          <p:spPr>
            <a:xfrm>
              <a:off x="155447" y="7251191"/>
              <a:ext cx="1862327" cy="316992"/>
            </a:xfrm>
            <a:prstGeom prst="rect">
              <a:avLst/>
            </a:prstGeom>
            <a:blipFill>
              <a:blip r:embed="rId34" cstate="email">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
          <p:nvSpPr>
            <p:cNvPr id="15" name="object 15"/>
            <p:cNvSpPr/>
            <p:nvPr/>
          </p:nvSpPr>
          <p:spPr>
            <a:xfrm>
              <a:off x="180141" y="7277460"/>
              <a:ext cx="1758314" cy="294005"/>
            </a:xfrm>
            <a:custGeom>
              <a:avLst/>
              <a:gdLst/>
              <a:ahLst/>
              <a:cxnLst/>
              <a:rect l="l" t="t" r="r" b="b"/>
              <a:pathLst>
                <a:path w="1758314" h="294004">
                  <a:moveTo>
                    <a:pt x="1611299" y="0"/>
                  </a:moveTo>
                  <a:lnTo>
                    <a:pt x="0" y="0"/>
                  </a:lnTo>
                  <a:lnTo>
                    <a:pt x="0" y="293484"/>
                  </a:lnTo>
                  <a:lnTo>
                    <a:pt x="1758035" y="293484"/>
                  </a:lnTo>
                  <a:lnTo>
                    <a:pt x="1758035" y="146735"/>
                  </a:lnTo>
                  <a:lnTo>
                    <a:pt x="1611299" y="0"/>
                  </a:lnTo>
                  <a:close/>
                </a:path>
              </a:pathLst>
            </a:custGeom>
            <a:solidFill>
              <a:srgbClr val="D86422"/>
            </a:solidFill>
          </p:spPr>
          <p:txBody>
            <a:bodyPr wrap="square" lIns="0" tIns="0" rIns="0" bIns="0" rtlCol="0"/>
            <a:lstStyle/>
            <a:p>
              <a:endParaRPr/>
            </a:p>
          </p:txBody>
        </p:sp>
        <p:sp>
          <p:nvSpPr>
            <p:cNvPr id="16" name="object 16"/>
            <p:cNvSpPr/>
            <p:nvPr/>
          </p:nvSpPr>
          <p:spPr>
            <a:xfrm>
              <a:off x="0" y="7251191"/>
              <a:ext cx="1837944" cy="316992"/>
            </a:xfrm>
            <a:prstGeom prst="rect">
              <a:avLst/>
            </a:prstGeom>
            <a:blipFill>
              <a:blip r:embed="rId35" cstate="email">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
          <p:nvSpPr>
            <p:cNvPr id="17" name="object 17"/>
            <p:cNvSpPr/>
            <p:nvPr/>
          </p:nvSpPr>
          <p:spPr>
            <a:xfrm>
              <a:off x="1" y="7277460"/>
              <a:ext cx="1758314" cy="294005"/>
            </a:xfrm>
            <a:custGeom>
              <a:avLst/>
              <a:gdLst/>
              <a:ahLst/>
              <a:cxnLst/>
              <a:rect l="l" t="t" r="r" b="b"/>
              <a:pathLst>
                <a:path w="1758314" h="294004">
                  <a:moveTo>
                    <a:pt x="1611299" y="0"/>
                  </a:moveTo>
                  <a:lnTo>
                    <a:pt x="0" y="0"/>
                  </a:lnTo>
                  <a:lnTo>
                    <a:pt x="0" y="293484"/>
                  </a:lnTo>
                  <a:lnTo>
                    <a:pt x="1758035" y="293484"/>
                  </a:lnTo>
                  <a:lnTo>
                    <a:pt x="1758035" y="146735"/>
                  </a:lnTo>
                  <a:lnTo>
                    <a:pt x="1611299" y="0"/>
                  </a:lnTo>
                  <a:close/>
                </a:path>
              </a:pathLst>
            </a:custGeom>
            <a:solidFill>
              <a:srgbClr val="A24B19"/>
            </a:solidFill>
          </p:spPr>
          <p:txBody>
            <a:bodyPr wrap="square" lIns="0" tIns="0" rIns="0" bIns="0" rtlCol="0"/>
            <a:lstStyle/>
            <a:p>
              <a:endParaRPr/>
            </a:p>
          </p:txBody>
        </p:sp>
      </p:grpSp>
      <p:sp>
        <p:nvSpPr>
          <p:cNvPr id="18" name="object 18"/>
          <p:cNvSpPr txBox="1">
            <a:spLocks noGrp="1"/>
          </p:cNvSpPr>
          <p:nvPr>
            <p:ph type="title"/>
            <p:custDataLst>
              <p:tags r:id="rId3"/>
            </p:custDataLst>
          </p:nvPr>
        </p:nvSpPr>
        <p:spPr>
          <a:xfrm>
            <a:off x="212741" y="25400"/>
            <a:ext cx="6832600" cy="558800"/>
          </a:xfrm>
          <a:prstGeom prst="rect">
            <a:avLst/>
          </a:prstGeom>
        </p:spPr>
        <p:txBody>
          <a:bodyPr vert="horz" wrap="square" lIns="0" tIns="12700" rIns="0" bIns="0" rtlCol="0">
            <a:spAutoFit/>
          </a:bodyPr>
          <a:lstStyle/>
          <a:p>
            <a:pPr marL="12700">
              <a:lnSpc>
                <a:spcPct val="100000"/>
              </a:lnSpc>
              <a:spcBef>
                <a:spcPts val="100"/>
              </a:spcBef>
            </a:pPr>
            <a:r>
              <a:rPr lang="fr-FR" sz="3500" spc="-60" dirty="0"/>
              <a:t>Déroulement de l’exercice</a:t>
            </a:r>
            <a:endParaRPr lang="fr-FR" sz="3500" dirty="0"/>
          </a:p>
        </p:txBody>
      </p:sp>
      <p:sp>
        <p:nvSpPr>
          <p:cNvPr id="19" name="object 19"/>
          <p:cNvSpPr/>
          <p:nvPr>
            <p:custDataLst>
              <p:tags r:id="rId4"/>
            </p:custDataLst>
          </p:nvPr>
        </p:nvSpPr>
        <p:spPr>
          <a:xfrm>
            <a:off x="7438100" y="1292597"/>
            <a:ext cx="3255645" cy="5306695"/>
          </a:xfrm>
          <a:custGeom>
            <a:avLst/>
            <a:gdLst/>
            <a:ahLst/>
            <a:cxnLst/>
            <a:rect l="l" t="t" r="r" b="b"/>
            <a:pathLst>
              <a:path w="3255645" h="5306695">
                <a:moveTo>
                  <a:pt x="0" y="0"/>
                </a:moveTo>
                <a:lnTo>
                  <a:pt x="3255299" y="0"/>
                </a:lnTo>
                <a:lnTo>
                  <a:pt x="3255299" y="5306314"/>
                </a:lnTo>
                <a:lnTo>
                  <a:pt x="0" y="5306314"/>
                </a:lnTo>
                <a:lnTo>
                  <a:pt x="0" y="0"/>
                </a:lnTo>
                <a:close/>
              </a:path>
            </a:pathLst>
          </a:custGeom>
          <a:solidFill>
            <a:srgbClr val="595959"/>
          </a:solidFill>
        </p:spPr>
        <p:txBody>
          <a:bodyPr wrap="square" lIns="0" tIns="0" rIns="0" bIns="0" rtlCol="0"/>
          <a:lstStyle/>
          <a:p>
            <a:endParaRPr/>
          </a:p>
        </p:txBody>
      </p:sp>
      <p:sp>
        <p:nvSpPr>
          <p:cNvPr id="20" name="object 20"/>
          <p:cNvSpPr txBox="1"/>
          <p:nvPr>
            <p:custDataLst>
              <p:tags r:id="rId5"/>
            </p:custDataLst>
          </p:nvPr>
        </p:nvSpPr>
        <p:spPr>
          <a:xfrm>
            <a:off x="7553547" y="1456979"/>
            <a:ext cx="3013075" cy="1308050"/>
          </a:xfrm>
          <a:prstGeom prst="rect">
            <a:avLst/>
          </a:prstGeom>
        </p:spPr>
        <p:txBody>
          <a:bodyPr vert="horz" wrap="square" lIns="0" tIns="25400" rIns="0" bIns="0" rtlCol="0">
            <a:spAutoFit/>
          </a:bodyPr>
          <a:lstStyle/>
          <a:p>
            <a:pPr marL="11113" marR="5080" algn="ctr">
              <a:lnSpc>
                <a:spcPts val="2500"/>
              </a:lnSpc>
              <a:spcBef>
                <a:spcPts val="200"/>
              </a:spcBef>
            </a:pPr>
            <a:r>
              <a:rPr lang="fr-FR" sz="2100" dirty="0">
                <a:solidFill>
                  <a:srgbClr val="FFFFFF"/>
                </a:solidFill>
                <a:latin typeface="Arial"/>
                <a:cs typeface="Arial"/>
              </a:rPr>
              <a:t>Il s’agit d’un exercice à participation limitée,  spécialement conçu pour vous.</a:t>
            </a:r>
            <a:endParaRPr lang="fr-FR" sz="2100" dirty="0">
              <a:latin typeface="Arial"/>
              <a:cs typeface="Arial"/>
            </a:endParaRPr>
          </a:p>
        </p:txBody>
      </p:sp>
      <p:sp>
        <p:nvSpPr>
          <p:cNvPr id="21" name="object 21"/>
          <p:cNvSpPr txBox="1"/>
          <p:nvPr>
            <p:custDataLst>
              <p:tags r:id="rId6"/>
            </p:custDataLst>
          </p:nvPr>
        </p:nvSpPr>
        <p:spPr>
          <a:xfrm>
            <a:off x="7564952" y="3000946"/>
            <a:ext cx="3015615" cy="1621854"/>
          </a:xfrm>
          <a:prstGeom prst="rect">
            <a:avLst/>
          </a:prstGeom>
        </p:spPr>
        <p:txBody>
          <a:bodyPr vert="horz" wrap="square" lIns="0" tIns="10160" rIns="0" bIns="0" rtlCol="0">
            <a:spAutoFit/>
          </a:bodyPr>
          <a:lstStyle/>
          <a:p>
            <a:pPr marL="12700" marR="5080" indent="-635" algn="ctr">
              <a:lnSpc>
                <a:spcPct val="100699"/>
              </a:lnSpc>
              <a:spcBef>
                <a:spcPts val="80"/>
              </a:spcBef>
            </a:pPr>
            <a:r>
              <a:rPr lang="fr-FR" sz="2100" dirty="0">
                <a:solidFill>
                  <a:srgbClr val="FFFFFF"/>
                </a:solidFill>
                <a:latin typeface="Arial"/>
                <a:cs typeface="Arial"/>
              </a:rPr>
              <a:t>Les formateurs animeront une série de discussions</a:t>
            </a:r>
            <a:r>
              <a:rPr sz="2100" dirty="0">
                <a:solidFill>
                  <a:srgbClr val="FFFFFF"/>
                </a:solidFill>
                <a:latin typeface="Arial"/>
                <a:cs typeface="Arial"/>
              </a:rPr>
              <a:t> </a:t>
            </a:r>
            <a:r>
              <a:rPr lang="fr-FR" sz="2100" dirty="0">
                <a:solidFill>
                  <a:srgbClr val="FFFFFF"/>
                </a:solidFill>
                <a:latin typeface="Arial"/>
                <a:cs typeface="Arial"/>
              </a:rPr>
              <a:t>centrée sur une flambée épidémique de </a:t>
            </a:r>
            <a:r>
              <a:rPr sz="2100" dirty="0">
                <a:solidFill>
                  <a:srgbClr val="FFFFFF"/>
                </a:solidFill>
                <a:latin typeface="Arial"/>
                <a:cs typeface="Arial"/>
              </a:rPr>
              <a:t>COVID-19.</a:t>
            </a:r>
            <a:endParaRPr sz="2100" dirty="0">
              <a:latin typeface="Arial"/>
              <a:cs typeface="Arial"/>
            </a:endParaRPr>
          </a:p>
        </p:txBody>
      </p:sp>
      <p:sp>
        <p:nvSpPr>
          <p:cNvPr id="22" name="object 22"/>
          <p:cNvSpPr txBox="1"/>
          <p:nvPr>
            <p:custDataLst>
              <p:tags r:id="rId7"/>
            </p:custDataLst>
          </p:nvPr>
        </p:nvSpPr>
        <p:spPr>
          <a:xfrm>
            <a:off x="7531022" y="4775200"/>
            <a:ext cx="3049545" cy="1493999"/>
          </a:xfrm>
          <a:prstGeom prst="rect">
            <a:avLst/>
          </a:prstGeom>
        </p:spPr>
        <p:txBody>
          <a:bodyPr vert="horz" wrap="square" lIns="0" tIns="31750" rIns="0" bIns="0" rtlCol="0">
            <a:spAutoFit/>
          </a:bodyPr>
          <a:lstStyle/>
          <a:p>
            <a:pPr marL="12700" marR="5080" indent="-1588" algn="ctr">
              <a:lnSpc>
                <a:spcPts val="3810"/>
              </a:lnSpc>
              <a:spcBef>
                <a:spcPts val="250"/>
              </a:spcBef>
            </a:pPr>
            <a:r>
              <a:rPr lang="fr-FR" sz="3200" b="1" spc="-55" dirty="0">
                <a:solidFill>
                  <a:srgbClr val="FFFFFF"/>
                </a:solidFill>
                <a:latin typeface="Arial"/>
                <a:cs typeface="Arial"/>
              </a:rPr>
              <a:t>Nous sommes tous ici pour apprendre</a:t>
            </a:r>
            <a:endParaRPr lang="fr-FR" sz="3200" dirty="0">
              <a:latin typeface="Arial"/>
              <a:cs typeface="Arial"/>
            </a:endParaRPr>
          </a:p>
        </p:txBody>
      </p:sp>
      <p:sp>
        <p:nvSpPr>
          <p:cNvPr id="23" name="object 23"/>
          <p:cNvSpPr/>
          <p:nvPr>
            <p:custDataLst>
              <p:tags r:id="rId8"/>
            </p:custDataLst>
          </p:nvPr>
        </p:nvSpPr>
        <p:spPr>
          <a:xfrm>
            <a:off x="418716" y="4827520"/>
            <a:ext cx="2185670" cy="976630"/>
          </a:xfrm>
          <a:custGeom>
            <a:avLst/>
            <a:gdLst/>
            <a:ahLst/>
            <a:cxnLst/>
            <a:rect l="l" t="t" r="r" b="b"/>
            <a:pathLst>
              <a:path w="2185670" h="976629">
                <a:moveTo>
                  <a:pt x="1748256" y="0"/>
                </a:moveTo>
                <a:lnTo>
                  <a:pt x="0" y="0"/>
                </a:lnTo>
                <a:lnTo>
                  <a:pt x="0" y="976033"/>
                </a:lnTo>
                <a:lnTo>
                  <a:pt x="1748256" y="976033"/>
                </a:lnTo>
                <a:lnTo>
                  <a:pt x="2185327" y="488010"/>
                </a:lnTo>
                <a:lnTo>
                  <a:pt x="1748256" y="0"/>
                </a:lnTo>
                <a:close/>
              </a:path>
            </a:pathLst>
          </a:custGeom>
          <a:solidFill>
            <a:srgbClr val="D86422"/>
          </a:solidFill>
        </p:spPr>
        <p:txBody>
          <a:bodyPr wrap="square" lIns="0" tIns="0" rIns="0" bIns="0" rtlCol="0"/>
          <a:lstStyle/>
          <a:p>
            <a:endParaRPr lang="fr-FR"/>
          </a:p>
        </p:txBody>
      </p:sp>
      <p:sp>
        <p:nvSpPr>
          <p:cNvPr id="24" name="object 24"/>
          <p:cNvSpPr txBox="1"/>
          <p:nvPr>
            <p:custDataLst>
              <p:tags r:id="rId9"/>
            </p:custDataLst>
          </p:nvPr>
        </p:nvSpPr>
        <p:spPr>
          <a:xfrm>
            <a:off x="676591" y="5046578"/>
            <a:ext cx="1288374" cy="566822"/>
          </a:xfrm>
          <a:prstGeom prst="rect">
            <a:avLst/>
          </a:prstGeom>
        </p:spPr>
        <p:txBody>
          <a:bodyPr vert="horz" wrap="square" lIns="0" tIns="12700" rIns="0" bIns="0" rtlCol="0">
            <a:spAutoFit/>
          </a:bodyPr>
          <a:lstStyle/>
          <a:p>
            <a:pPr marL="12700" algn="ctr">
              <a:lnSpc>
                <a:spcPct val="100000"/>
              </a:lnSpc>
              <a:spcBef>
                <a:spcPts val="100"/>
              </a:spcBef>
            </a:pPr>
            <a:r>
              <a:rPr lang="fr-FR" b="1" spc="-40" dirty="0">
                <a:solidFill>
                  <a:srgbClr val="FFFFFF"/>
                </a:solidFill>
                <a:latin typeface="Arial"/>
                <a:cs typeface="Arial"/>
              </a:rPr>
              <a:t>Réactions à chaud</a:t>
            </a:r>
            <a:endParaRPr lang="fr-FR" sz="1800" dirty="0">
              <a:latin typeface="Arial"/>
              <a:cs typeface="Arial"/>
            </a:endParaRPr>
          </a:p>
        </p:txBody>
      </p:sp>
      <p:grpSp>
        <p:nvGrpSpPr>
          <p:cNvPr id="25" name="object 25"/>
          <p:cNvGrpSpPr/>
          <p:nvPr>
            <p:custDataLst>
              <p:tags r:id="rId10"/>
            </p:custDataLst>
          </p:nvPr>
        </p:nvGrpSpPr>
        <p:grpSpPr>
          <a:xfrm>
            <a:off x="2340161" y="4821170"/>
            <a:ext cx="2197100" cy="988694"/>
            <a:chOff x="2340161" y="4821170"/>
            <a:chExt cx="2197100" cy="988694"/>
          </a:xfrm>
        </p:grpSpPr>
        <p:sp>
          <p:nvSpPr>
            <p:cNvPr id="26" name="object 26"/>
            <p:cNvSpPr/>
            <p:nvPr/>
          </p:nvSpPr>
          <p:spPr>
            <a:xfrm>
              <a:off x="2346511" y="4827520"/>
              <a:ext cx="2185670" cy="976630"/>
            </a:xfrm>
            <a:custGeom>
              <a:avLst/>
              <a:gdLst/>
              <a:ahLst/>
              <a:cxnLst/>
              <a:rect l="l" t="t" r="r" b="b"/>
              <a:pathLst>
                <a:path w="2185670" h="976629">
                  <a:moveTo>
                    <a:pt x="1748256" y="0"/>
                  </a:moveTo>
                  <a:lnTo>
                    <a:pt x="0" y="0"/>
                  </a:lnTo>
                  <a:lnTo>
                    <a:pt x="437070" y="488010"/>
                  </a:lnTo>
                  <a:lnTo>
                    <a:pt x="0" y="976033"/>
                  </a:lnTo>
                  <a:lnTo>
                    <a:pt x="1748256" y="976033"/>
                  </a:lnTo>
                  <a:lnTo>
                    <a:pt x="2185314" y="488010"/>
                  </a:lnTo>
                  <a:lnTo>
                    <a:pt x="1748256" y="0"/>
                  </a:lnTo>
                  <a:close/>
                </a:path>
              </a:pathLst>
            </a:custGeom>
            <a:solidFill>
              <a:srgbClr val="D86422"/>
            </a:solidFill>
          </p:spPr>
          <p:txBody>
            <a:bodyPr wrap="square" lIns="0" tIns="0" rIns="0" bIns="0" rtlCol="0"/>
            <a:lstStyle/>
            <a:p>
              <a:endParaRPr lang="fr-FR"/>
            </a:p>
          </p:txBody>
        </p:sp>
        <p:sp>
          <p:nvSpPr>
            <p:cNvPr id="27" name="object 27"/>
            <p:cNvSpPr/>
            <p:nvPr/>
          </p:nvSpPr>
          <p:spPr>
            <a:xfrm>
              <a:off x="2346511" y="4827520"/>
              <a:ext cx="2184400" cy="975994"/>
            </a:xfrm>
            <a:custGeom>
              <a:avLst/>
              <a:gdLst/>
              <a:ahLst/>
              <a:cxnLst/>
              <a:rect l="l" t="t" r="r" b="b"/>
              <a:pathLst>
                <a:path w="2184400" h="975995">
                  <a:moveTo>
                    <a:pt x="0" y="0"/>
                  </a:moveTo>
                  <a:lnTo>
                    <a:pt x="1747365" y="0"/>
                  </a:lnTo>
                  <a:lnTo>
                    <a:pt x="2184206" y="487766"/>
                  </a:lnTo>
                  <a:lnTo>
                    <a:pt x="1747365" y="975533"/>
                  </a:lnTo>
                  <a:lnTo>
                    <a:pt x="0" y="975533"/>
                  </a:lnTo>
                  <a:lnTo>
                    <a:pt x="436841" y="487766"/>
                  </a:lnTo>
                  <a:lnTo>
                    <a:pt x="0" y="0"/>
                  </a:lnTo>
                  <a:close/>
                </a:path>
              </a:pathLst>
            </a:custGeom>
            <a:ln w="12693">
              <a:solidFill>
                <a:srgbClr val="FFFFFF"/>
              </a:solidFill>
            </a:ln>
          </p:spPr>
          <p:txBody>
            <a:bodyPr wrap="square" lIns="0" tIns="0" rIns="0" bIns="0" rtlCol="0"/>
            <a:lstStyle/>
            <a:p>
              <a:endParaRPr lang="fr-FR"/>
            </a:p>
          </p:txBody>
        </p:sp>
      </p:grpSp>
      <p:sp>
        <p:nvSpPr>
          <p:cNvPr id="28" name="object 28"/>
          <p:cNvSpPr txBox="1"/>
          <p:nvPr>
            <p:custDataLst>
              <p:tags r:id="rId11"/>
            </p:custDataLst>
          </p:nvPr>
        </p:nvSpPr>
        <p:spPr>
          <a:xfrm>
            <a:off x="2902885" y="5168612"/>
            <a:ext cx="1132205" cy="292388"/>
          </a:xfrm>
          <a:prstGeom prst="rect">
            <a:avLst/>
          </a:prstGeom>
        </p:spPr>
        <p:txBody>
          <a:bodyPr vert="horz" wrap="square" lIns="0" tIns="48260" rIns="0" bIns="0" rtlCol="0">
            <a:spAutoFit/>
          </a:bodyPr>
          <a:lstStyle/>
          <a:p>
            <a:pPr marL="12700" marR="5080">
              <a:lnSpc>
                <a:spcPts val="1900"/>
              </a:lnSpc>
              <a:spcBef>
                <a:spcPts val="380"/>
              </a:spcBef>
            </a:pPr>
            <a:r>
              <a:rPr lang="fr-FR" sz="1800" b="1" spc="-25" dirty="0">
                <a:solidFill>
                  <a:srgbClr val="FFFFFF"/>
                </a:solidFill>
                <a:latin typeface="Arial"/>
                <a:cs typeface="Arial"/>
              </a:rPr>
              <a:t>Bilan</a:t>
            </a:r>
            <a:endParaRPr lang="fr-FR" sz="1800" dirty="0">
              <a:latin typeface="Arial"/>
              <a:cs typeface="Arial"/>
            </a:endParaRPr>
          </a:p>
        </p:txBody>
      </p:sp>
      <p:grpSp>
        <p:nvGrpSpPr>
          <p:cNvPr id="29" name="object 29"/>
          <p:cNvGrpSpPr/>
          <p:nvPr>
            <p:custDataLst>
              <p:tags r:id="rId12"/>
            </p:custDataLst>
          </p:nvPr>
        </p:nvGrpSpPr>
        <p:grpSpPr>
          <a:xfrm>
            <a:off x="4267956" y="4821170"/>
            <a:ext cx="2197100" cy="988694"/>
            <a:chOff x="4267956" y="4821170"/>
            <a:chExt cx="2197100" cy="988694"/>
          </a:xfrm>
        </p:grpSpPr>
        <p:sp>
          <p:nvSpPr>
            <p:cNvPr id="30" name="object 30"/>
            <p:cNvSpPr/>
            <p:nvPr/>
          </p:nvSpPr>
          <p:spPr>
            <a:xfrm>
              <a:off x="4274306" y="4827520"/>
              <a:ext cx="2185670" cy="976630"/>
            </a:xfrm>
            <a:custGeom>
              <a:avLst/>
              <a:gdLst/>
              <a:ahLst/>
              <a:cxnLst/>
              <a:rect l="l" t="t" r="r" b="b"/>
              <a:pathLst>
                <a:path w="2185670" h="976629">
                  <a:moveTo>
                    <a:pt x="1748256" y="0"/>
                  </a:moveTo>
                  <a:lnTo>
                    <a:pt x="0" y="0"/>
                  </a:lnTo>
                  <a:lnTo>
                    <a:pt x="437057" y="488010"/>
                  </a:lnTo>
                  <a:lnTo>
                    <a:pt x="0" y="976033"/>
                  </a:lnTo>
                  <a:lnTo>
                    <a:pt x="1748256" y="976033"/>
                  </a:lnTo>
                  <a:lnTo>
                    <a:pt x="2185327" y="488010"/>
                  </a:lnTo>
                  <a:lnTo>
                    <a:pt x="1748256" y="0"/>
                  </a:lnTo>
                  <a:close/>
                </a:path>
              </a:pathLst>
            </a:custGeom>
            <a:solidFill>
              <a:srgbClr val="D86422"/>
            </a:solidFill>
          </p:spPr>
          <p:txBody>
            <a:bodyPr wrap="square" lIns="0" tIns="0" rIns="0" bIns="0" rtlCol="0"/>
            <a:lstStyle/>
            <a:p>
              <a:endParaRPr lang="fr-FR"/>
            </a:p>
          </p:txBody>
        </p:sp>
        <p:sp>
          <p:nvSpPr>
            <p:cNvPr id="31" name="object 31"/>
            <p:cNvSpPr/>
            <p:nvPr/>
          </p:nvSpPr>
          <p:spPr>
            <a:xfrm>
              <a:off x="4274306" y="4827520"/>
              <a:ext cx="2184400" cy="975994"/>
            </a:xfrm>
            <a:custGeom>
              <a:avLst/>
              <a:gdLst/>
              <a:ahLst/>
              <a:cxnLst/>
              <a:rect l="l" t="t" r="r" b="b"/>
              <a:pathLst>
                <a:path w="2184400" h="975995">
                  <a:moveTo>
                    <a:pt x="0" y="0"/>
                  </a:moveTo>
                  <a:lnTo>
                    <a:pt x="1747365" y="0"/>
                  </a:lnTo>
                  <a:lnTo>
                    <a:pt x="2184206" y="487766"/>
                  </a:lnTo>
                  <a:lnTo>
                    <a:pt x="1747365" y="975533"/>
                  </a:lnTo>
                  <a:lnTo>
                    <a:pt x="0" y="975533"/>
                  </a:lnTo>
                  <a:lnTo>
                    <a:pt x="436841" y="487766"/>
                  </a:lnTo>
                  <a:lnTo>
                    <a:pt x="0" y="0"/>
                  </a:lnTo>
                  <a:close/>
                </a:path>
              </a:pathLst>
            </a:custGeom>
            <a:ln w="12693">
              <a:solidFill>
                <a:srgbClr val="FFFFFF"/>
              </a:solidFill>
            </a:ln>
          </p:spPr>
          <p:txBody>
            <a:bodyPr wrap="square" lIns="0" tIns="0" rIns="0" bIns="0" rtlCol="0"/>
            <a:lstStyle/>
            <a:p>
              <a:endParaRPr lang="fr-FR"/>
            </a:p>
          </p:txBody>
        </p:sp>
      </p:grpSp>
      <p:sp>
        <p:nvSpPr>
          <p:cNvPr id="32" name="object 32"/>
          <p:cNvSpPr txBox="1"/>
          <p:nvPr>
            <p:custDataLst>
              <p:tags r:id="rId13"/>
            </p:custDataLst>
          </p:nvPr>
        </p:nvSpPr>
        <p:spPr>
          <a:xfrm>
            <a:off x="4745771" y="5025644"/>
            <a:ext cx="1453861" cy="536044"/>
          </a:xfrm>
          <a:prstGeom prst="rect">
            <a:avLst/>
          </a:prstGeom>
        </p:spPr>
        <p:txBody>
          <a:bodyPr vert="horz" wrap="square" lIns="0" tIns="48260" rIns="0" bIns="0" rtlCol="0">
            <a:spAutoFit/>
          </a:bodyPr>
          <a:lstStyle/>
          <a:p>
            <a:pPr marL="12700" marR="5080" indent="-1588">
              <a:lnSpc>
                <a:spcPts val="1900"/>
              </a:lnSpc>
              <a:spcBef>
                <a:spcPts val="380"/>
              </a:spcBef>
            </a:pPr>
            <a:r>
              <a:rPr lang="fr-FR" sz="1800" b="1" spc="-25" dirty="0">
                <a:solidFill>
                  <a:srgbClr val="FFFFFF"/>
                </a:solidFill>
                <a:latin typeface="Arial"/>
                <a:cs typeface="Arial"/>
              </a:rPr>
              <a:t>Planification des actions</a:t>
            </a:r>
            <a:endParaRPr lang="fr-FR" sz="1800" dirty="0">
              <a:latin typeface="Arial"/>
              <a:cs typeface="Arial"/>
            </a:endParaRPr>
          </a:p>
        </p:txBody>
      </p:sp>
      <p:sp>
        <p:nvSpPr>
          <p:cNvPr id="33" name="object 33"/>
          <p:cNvSpPr/>
          <p:nvPr>
            <p:custDataLst>
              <p:tags r:id="rId14"/>
            </p:custDataLst>
          </p:nvPr>
        </p:nvSpPr>
        <p:spPr>
          <a:xfrm>
            <a:off x="352026" y="1579974"/>
            <a:ext cx="6200872" cy="3402540"/>
          </a:xfrm>
          <a:prstGeom prst="rect">
            <a:avLst/>
          </a:prstGeom>
          <a:blipFill>
            <a:blip r:embed="rId36" cstate="email">
              <a:extLst>
                <a:ext uri="{28A0092B-C50C-407E-A947-70E740481C1C}">
                  <a14:useLocalDpi xmlns:a14="http://schemas.microsoft.com/office/drawing/2010/main"/>
                </a:ext>
              </a:extLst>
            </a:blip>
            <a:stretch>
              <a:fillRect/>
            </a:stretch>
          </a:blipFill>
        </p:spPr>
        <p:txBody>
          <a:bodyPr wrap="square" lIns="0" tIns="0" rIns="0" bIns="0" rtlCol="0"/>
          <a:lstStyle/>
          <a:p>
            <a:endParaRPr lang="fr-FR"/>
          </a:p>
        </p:txBody>
      </p:sp>
      <p:sp>
        <p:nvSpPr>
          <p:cNvPr id="34" name="object 34"/>
          <p:cNvSpPr txBox="1"/>
          <p:nvPr>
            <p:custDataLst>
              <p:tags r:id="rId15"/>
            </p:custDataLst>
          </p:nvPr>
        </p:nvSpPr>
        <p:spPr>
          <a:xfrm>
            <a:off x="530017" y="3431540"/>
            <a:ext cx="1104265" cy="1025525"/>
          </a:xfrm>
          <a:prstGeom prst="rect">
            <a:avLst/>
          </a:prstGeom>
        </p:spPr>
        <p:txBody>
          <a:bodyPr vert="horz" wrap="square" lIns="0" tIns="45085" rIns="0" bIns="0" rtlCol="0">
            <a:spAutoFit/>
          </a:bodyPr>
          <a:lstStyle/>
          <a:p>
            <a:pPr marL="12700" marR="5080" indent="-635" algn="ctr">
              <a:lnSpc>
                <a:spcPct val="88100"/>
              </a:lnSpc>
              <a:spcBef>
                <a:spcPts val="355"/>
              </a:spcBef>
            </a:pPr>
            <a:r>
              <a:rPr lang="fr-FR" sz="1800" spc="-25" dirty="0">
                <a:latin typeface="Arial"/>
                <a:cs typeface="Arial"/>
              </a:rPr>
              <a:t>Questions  </a:t>
            </a:r>
            <a:r>
              <a:rPr lang="fr-FR" sz="1800" dirty="0">
                <a:latin typeface="Arial"/>
                <a:cs typeface="Arial"/>
              </a:rPr>
              <a:t>et      </a:t>
            </a:r>
            <a:r>
              <a:rPr lang="fr-FR" sz="1800" spc="-40" dirty="0">
                <a:latin typeface="Arial"/>
                <a:cs typeface="Arial"/>
              </a:rPr>
              <a:t>d</a:t>
            </a:r>
            <a:r>
              <a:rPr lang="fr-FR" sz="1800" spc="-15" dirty="0">
                <a:latin typeface="Arial"/>
                <a:cs typeface="Arial"/>
              </a:rPr>
              <a:t>i</a:t>
            </a:r>
            <a:r>
              <a:rPr lang="fr-FR" sz="1800" spc="-25" dirty="0">
                <a:latin typeface="Arial"/>
                <a:cs typeface="Arial"/>
              </a:rPr>
              <a:t>sc</a:t>
            </a:r>
            <a:r>
              <a:rPr lang="fr-FR" sz="1800" spc="-30" dirty="0">
                <a:latin typeface="Arial"/>
                <a:cs typeface="Arial"/>
              </a:rPr>
              <a:t>u</a:t>
            </a:r>
            <a:r>
              <a:rPr lang="fr-FR" sz="1800" spc="-25" dirty="0">
                <a:latin typeface="Arial"/>
                <a:cs typeface="Arial"/>
              </a:rPr>
              <a:t>ss</a:t>
            </a:r>
            <a:r>
              <a:rPr lang="fr-FR" sz="1800" spc="-15" dirty="0">
                <a:latin typeface="Arial"/>
                <a:cs typeface="Arial"/>
              </a:rPr>
              <a:t>i</a:t>
            </a:r>
            <a:r>
              <a:rPr lang="fr-FR" sz="1800" spc="-30" dirty="0">
                <a:latin typeface="Arial"/>
                <a:cs typeface="Arial"/>
              </a:rPr>
              <a:t>o</a:t>
            </a:r>
            <a:r>
              <a:rPr lang="fr-FR" sz="1800" dirty="0">
                <a:latin typeface="Arial"/>
                <a:cs typeface="Arial"/>
              </a:rPr>
              <a:t>n  </a:t>
            </a:r>
            <a:r>
              <a:rPr lang="fr-FR" sz="1800" spc="-15" dirty="0">
                <a:latin typeface="Arial"/>
                <a:cs typeface="Arial"/>
              </a:rPr>
              <a:t>(5)</a:t>
            </a:r>
            <a:endParaRPr lang="fr-FR" sz="1800" dirty="0">
              <a:latin typeface="Arial"/>
              <a:cs typeface="Arial"/>
            </a:endParaRPr>
          </a:p>
        </p:txBody>
      </p:sp>
      <p:sp>
        <p:nvSpPr>
          <p:cNvPr id="42" name="object 42"/>
          <p:cNvSpPr txBox="1"/>
          <p:nvPr>
            <p:custDataLst>
              <p:tags r:id="rId16"/>
            </p:custDataLst>
          </p:nvPr>
        </p:nvSpPr>
        <p:spPr>
          <a:xfrm>
            <a:off x="10061770" y="7336790"/>
            <a:ext cx="450850" cy="181610"/>
          </a:xfrm>
          <a:prstGeom prst="rect">
            <a:avLst/>
          </a:prstGeom>
        </p:spPr>
        <p:txBody>
          <a:bodyPr vert="horz" wrap="square" lIns="0" tIns="0" rIns="0" bIns="0" rtlCol="0">
            <a:spAutoFit/>
          </a:bodyPr>
          <a:lstStyle/>
          <a:p>
            <a:pPr marL="12700">
              <a:lnSpc>
                <a:spcPts val="1315"/>
              </a:lnSpc>
            </a:pPr>
            <a:r>
              <a:rPr sz="1100" b="1" spc="-25" dirty="0">
                <a:solidFill>
                  <a:srgbClr val="FFFFFF"/>
                </a:solidFill>
                <a:latin typeface="Arial"/>
                <a:cs typeface="Arial"/>
              </a:rPr>
              <a:t>page</a:t>
            </a:r>
            <a:r>
              <a:rPr sz="1100" b="1" spc="-114" dirty="0">
                <a:solidFill>
                  <a:srgbClr val="FFFFFF"/>
                </a:solidFill>
                <a:latin typeface="Arial"/>
                <a:cs typeface="Arial"/>
              </a:rPr>
              <a:t> </a:t>
            </a:r>
            <a:r>
              <a:rPr sz="1100" b="1" dirty="0">
                <a:solidFill>
                  <a:srgbClr val="FFFFFF"/>
                </a:solidFill>
                <a:latin typeface="Arial"/>
                <a:cs typeface="Arial"/>
              </a:rPr>
              <a:t>9</a:t>
            </a:r>
            <a:endParaRPr sz="1100" dirty="0">
              <a:latin typeface="Arial"/>
              <a:cs typeface="Arial"/>
            </a:endParaRPr>
          </a:p>
        </p:txBody>
      </p:sp>
      <p:sp>
        <p:nvSpPr>
          <p:cNvPr id="43" name="object 43"/>
          <p:cNvSpPr txBox="1"/>
          <p:nvPr>
            <p:custDataLst>
              <p:tags r:id="rId17"/>
            </p:custDataLst>
          </p:nvPr>
        </p:nvSpPr>
        <p:spPr>
          <a:xfrm>
            <a:off x="9623" y="7351688"/>
            <a:ext cx="1831877" cy="166712"/>
          </a:xfrm>
          <a:prstGeom prst="rect">
            <a:avLst/>
          </a:prstGeom>
        </p:spPr>
        <p:txBody>
          <a:bodyPr vert="horz" wrap="square" lIns="0" tIns="0" rIns="0" bIns="0" rtlCol="0">
            <a:spAutoFit/>
          </a:bodyPr>
          <a:lstStyle/>
          <a:p>
            <a:pPr marL="12700">
              <a:lnSpc>
                <a:spcPts val="1315"/>
              </a:lnSpc>
            </a:pPr>
            <a:r>
              <a:rPr lang="fr-FR" sz="1100" b="1" spc="-30" dirty="0">
                <a:solidFill>
                  <a:srgbClr val="FFFFFF"/>
                </a:solidFill>
                <a:latin typeface="Arial"/>
                <a:cs typeface="Arial"/>
              </a:rPr>
              <a:t>EXERCICE DE SIMULATION</a:t>
            </a:r>
            <a:endParaRPr lang="fr-FR" sz="1100" dirty="0">
              <a:latin typeface="Arial"/>
              <a:cs typeface="Arial"/>
            </a:endParaRPr>
          </a:p>
        </p:txBody>
      </p:sp>
      <p:sp>
        <p:nvSpPr>
          <p:cNvPr id="44" name="object 44"/>
          <p:cNvSpPr txBox="1"/>
          <p:nvPr>
            <p:custDataLst>
              <p:tags r:id="rId18"/>
            </p:custDataLst>
          </p:nvPr>
        </p:nvSpPr>
        <p:spPr>
          <a:xfrm>
            <a:off x="2000265" y="7351688"/>
            <a:ext cx="2530646" cy="166712"/>
          </a:xfrm>
          <a:prstGeom prst="rect">
            <a:avLst/>
          </a:prstGeom>
        </p:spPr>
        <p:txBody>
          <a:bodyPr vert="horz" wrap="square" lIns="0" tIns="0" rIns="0" bIns="0" rtlCol="0">
            <a:spAutoFit/>
          </a:bodyPr>
          <a:lstStyle/>
          <a:p>
            <a:pPr marL="12700">
              <a:lnSpc>
                <a:spcPts val="1315"/>
              </a:lnSpc>
            </a:pPr>
            <a:r>
              <a:rPr lang="fr-FR" sz="1100" b="1" spc="-30" dirty="0">
                <a:solidFill>
                  <a:srgbClr val="FFFFFF"/>
                </a:solidFill>
                <a:latin typeface="Arial"/>
                <a:cs typeface="Arial"/>
              </a:rPr>
              <a:t>NOUVEAU </a:t>
            </a:r>
            <a:r>
              <a:rPr lang="fr-FR" sz="1100" b="1" spc="-35" dirty="0">
                <a:solidFill>
                  <a:srgbClr val="FFFFFF"/>
                </a:solidFill>
                <a:latin typeface="Arial"/>
                <a:cs typeface="Arial"/>
              </a:rPr>
              <a:t>CORONAVIRUS</a:t>
            </a:r>
            <a:r>
              <a:rPr lang="fr-FR" sz="1100" b="1" spc="-90" dirty="0">
                <a:solidFill>
                  <a:srgbClr val="FFFFFF"/>
                </a:solidFill>
                <a:latin typeface="Arial"/>
                <a:cs typeface="Arial"/>
              </a:rPr>
              <a:t> </a:t>
            </a:r>
            <a:r>
              <a:rPr lang="fr-FR" sz="1100" b="1" spc="-30" dirty="0">
                <a:solidFill>
                  <a:srgbClr val="FFFFFF"/>
                </a:solidFill>
                <a:latin typeface="Arial"/>
                <a:cs typeface="Arial"/>
              </a:rPr>
              <a:t>(COVID-19)</a:t>
            </a:r>
            <a:endParaRPr lang="fr-FR" sz="1100" dirty="0">
              <a:latin typeface="Arial"/>
              <a:cs typeface="Arial"/>
            </a:endParaRPr>
          </a:p>
        </p:txBody>
      </p:sp>
      <p:sp>
        <p:nvSpPr>
          <p:cNvPr id="45" name="object 45"/>
          <p:cNvSpPr txBox="1"/>
          <p:nvPr>
            <p:custDataLst>
              <p:tags r:id="rId19"/>
            </p:custDataLst>
          </p:nvPr>
        </p:nvSpPr>
        <p:spPr>
          <a:xfrm>
            <a:off x="4886794" y="7343673"/>
            <a:ext cx="1200150" cy="166712"/>
          </a:xfrm>
          <a:prstGeom prst="rect">
            <a:avLst/>
          </a:prstGeom>
        </p:spPr>
        <p:txBody>
          <a:bodyPr vert="horz" wrap="square" lIns="0" tIns="0" rIns="0" bIns="0" rtlCol="0">
            <a:spAutoFit/>
          </a:bodyPr>
          <a:lstStyle/>
          <a:p>
            <a:pPr marL="12700">
              <a:lnSpc>
                <a:spcPts val="1315"/>
              </a:lnSpc>
            </a:pPr>
            <a:r>
              <a:rPr lang="fr-FR" sz="1100" b="1" spc="-15">
                <a:solidFill>
                  <a:srgbClr val="FFFFFF"/>
                </a:solidFill>
                <a:latin typeface="Arial"/>
                <a:cs typeface="Arial"/>
              </a:rPr>
              <a:t>25 n</a:t>
            </a:r>
            <a:r>
              <a:rPr lang="fr-FR" sz="1100" b="1" spc="-30">
                <a:solidFill>
                  <a:srgbClr val="FFFFFF"/>
                </a:solidFill>
                <a:latin typeface="Arial"/>
                <a:cs typeface="Arial"/>
              </a:rPr>
              <a:t>ovembre</a:t>
            </a:r>
            <a:r>
              <a:rPr lang="fr-FR" sz="1100" b="1" spc="-135">
                <a:solidFill>
                  <a:srgbClr val="FFFFFF"/>
                </a:solidFill>
                <a:latin typeface="Arial"/>
                <a:cs typeface="Arial"/>
              </a:rPr>
              <a:t> </a:t>
            </a:r>
            <a:r>
              <a:rPr lang="fr-FR" sz="1100" b="1" spc="-25">
                <a:solidFill>
                  <a:srgbClr val="FFFFFF"/>
                </a:solidFill>
                <a:latin typeface="Arial"/>
                <a:cs typeface="Arial"/>
              </a:rPr>
              <a:t>2020</a:t>
            </a:r>
            <a:endParaRPr lang="fr-FR" sz="1100">
              <a:latin typeface="Arial"/>
              <a:cs typeface="Arial"/>
            </a:endParaRPr>
          </a:p>
        </p:txBody>
      </p:sp>
      <p:sp>
        <p:nvSpPr>
          <p:cNvPr id="35" name="object 35"/>
          <p:cNvSpPr txBox="1"/>
          <p:nvPr>
            <p:custDataLst>
              <p:tags r:id="rId20"/>
            </p:custDataLst>
          </p:nvPr>
        </p:nvSpPr>
        <p:spPr>
          <a:xfrm>
            <a:off x="2113364" y="3419347"/>
            <a:ext cx="1104265" cy="1025525"/>
          </a:xfrm>
          <a:prstGeom prst="rect">
            <a:avLst/>
          </a:prstGeom>
        </p:spPr>
        <p:txBody>
          <a:bodyPr vert="horz" wrap="square" lIns="0" tIns="45085" rIns="0" bIns="0" rtlCol="0">
            <a:spAutoFit/>
          </a:bodyPr>
          <a:lstStyle/>
          <a:p>
            <a:pPr marL="12700" marR="5080" indent="-635" algn="ctr">
              <a:lnSpc>
                <a:spcPct val="88100"/>
              </a:lnSpc>
              <a:spcBef>
                <a:spcPts val="355"/>
              </a:spcBef>
            </a:pPr>
            <a:r>
              <a:rPr lang="fr-FR" sz="1800" spc="-25" dirty="0">
                <a:latin typeface="Arial"/>
                <a:cs typeface="Arial"/>
              </a:rPr>
              <a:t>Questions  </a:t>
            </a:r>
            <a:r>
              <a:rPr lang="fr-FR" sz="1800" dirty="0">
                <a:latin typeface="Arial"/>
                <a:cs typeface="Arial"/>
              </a:rPr>
              <a:t>et      </a:t>
            </a:r>
            <a:r>
              <a:rPr lang="fr-FR" sz="1800" spc="-40" dirty="0">
                <a:latin typeface="Arial"/>
                <a:cs typeface="Arial"/>
              </a:rPr>
              <a:t>d</a:t>
            </a:r>
            <a:r>
              <a:rPr lang="fr-FR" sz="1800" spc="-15" dirty="0">
                <a:latin typeface="Arial"/>
                <a:cs typeface="Arial"/>
              </a:rPr>
              <a:t>i</a:t>
            </a:r>
            <a:r>
              <a:rPr lang="fr-FR" sz="1800" spc="-25" dirty="0">
                <a:latin typeface="Arial"/>
                <a:cs typeface="Arial"/>
              </a:rPr>
              <a:t>sc</a:t>
            </a:r>
            <a:r>
              <a:rPr lang="fr-FR" sz="1800" spc="-30" dirty="0">
                <a:latin typeface="Arial"/>
                <a:cs typeface="Arial"/>
              </a:rPr>
              <a:t>u</a:t>
            </a:r>
            <a:r>
              <a:rPr lang="fr-FR" sz="1800" spc="-25" dirty="0">
                <a:latin typeface="Arial"/>
                <a:cs typeface="Arial"/>
              </a:rPr>
              <a:t>ss</a:t>
            </a:r>
            <a:r>
              <a:rPr lang="fr-FR" sz="1800" spc="-15" dirty="0">
                <a:latin typeface="Arial"/>
                <a:cs typeface="Arial"/>
              </a:rPr>
              <a:t>i</a:t>
            </a:r>
            <a:r>
              <a:rPr lang="fr-FR" sz="1800" spc="-30" dirty="0">
                <a:latin typeface="Arial"/>
                <a:cs typeface="Arial"/>
              </a:rPr>
              <a:t>o</a:t>
            </a:r>
            <a:r>
              <a:rPr lang="fr-FR" sz="1800" dirty="0">
                <a:latin typeface="Arial"/>
                <a:cs typeface="Arial"/>
              </a:rPr>
              <a:t>n  </a:t>
            </a:r>
            <a:r>
              <a:rPr lang="fr-FR" sz="1800" spc="-15" dirty="0">
                <a:latin typeface="Arial"/>
                <a:cs typeface="Arial"/>
              </a:rPr>
              <a:t>(4)</a:t>
            </a:r>
            <a:endParaRPr lang="fr-FR" sz="1800" dirty="0">
              <a:latin typeface="Arial"/>
              <a:cs typeface="Arial"/>
            </a:endParaRPr>
          </a:p>
        </p:txBody>
      </p:sp>
      <p:sp>
        <p:nvSpPr>
          <p:cNvPr id="36" name="object 36"/>
          <p:cNvSpPr txBox="1"/>
          <p:nvPr>
            <p:custDataLst>
              <p:tags r:id="rId21"/>
            </p:custDataLst>
          </p:nvPr>
        </p:nvSpPr>
        <p:spPr>
          <a:xfrm>
            <a:off x="3568996" y="3632200"/>
            <a:ext cx="1472904" cy="536044"/>
          </a:xfrm>
          <a:prstGeom prst="rect">
            <a:avLst/>
          </a:prstGeom>
        </p:spPr>
        <p:txBody>
          <a:bodyPr vert="horz" wrap="square" lIns="0" tIns="48260" rIns="0" bIns="0" rtlCol="0">
            <a:spAutoFit/>
          </a:bodyPr>
          <a:lstStyle/>
          <a:p>
            <a:pPr marR="5080">
              <a:lnSpc>
                <a:spcPts val="1900"/>
              </a:lnSpc>
              <a:spcBef>
                <a:spcPts val="380"/>
              </a:spcBef>
            </a:pPr>
            <a:r>
              <a:rPr lang="fr-FR" sz="1700" b="1" spc="-30" dirty="0">
                <a:latin typeface="Arial"/>
                <a:cs typeface="Arial"/>
              </a:rPr>
              <a:t>Actualisation du scéna</a:t>
            </a:r>
            <a:r>
              <a:rPr lang="fr-FR" sz="1700" b="1" spc="-15" dirty="0">
                <a:latin typeface="Arial"/>
                <a:cs typeface="Arial"/>
              </a:rPr>
              <a:t>ri</a:t>
            </a:r>
            <a:r>
              <a:rPr lang="fr-FR" sz="1700" b="1" dirty="0">
                <a:latin typeface="Arial"/>
                <a:cs typeface="Arial"/>
              </a:rPr>
              <a:t>o</a:t>
            </a:r>
            <a:endParaRPr lang="fr-FR" sz="1700" dirty="0">
              <a:latin typeface="Arial"/>
              <a:cs typeface="Arial"/>
            </a:endParaRPr>
          </a:p>
        </p:txBody>
      </p:sp>
      <p:sp>
        <p:nvSpPr>
          <p:cNvPr id="37" name="object 37"/>
          <p:cNvSpPr txBox="1"/>
          <p:nvPr>
            <p:custDataLst>
              <p:tags r:id="rId22"/>
            </p:custDataLst>
          </p:nvPr>
        </p:nvSpPr>
        <p:spPr>
          <a:xfrm>
            <a:off x="5275289" y="3431540"/>
            <a:ext cx="1104265" cy="1025525"/>
          </a:xfrm>
          <a:prstGeom prst="rect">
            <a:avLst/>
          </a:prstGeom>
        </p:spPr>
        <p:txBody>
          <a:bodyPr vert="horz" wrap="square" lIns="0" tIns="45085" rIns="0" bIns="0" rtlCol="0">
            <a:spAutoFit/>
          </a:bodyPr>
          <a:lstStyle/>
          <a:p>
            <a:pPr marL="12700" marR="5080" indent="-635" algn="ctr">
              <a:lnSpc>
                <a:spcPct val="88100"/>
              </a:lnSpc>
              <a:spcBef>
                <a:spcPts val="355"/>
              </a:spcBef>
            </a:pPr>
            <a:r>
              <a:rPr lang="fr-FR" sz="1800" spc="-25" dirty="0">
                <a:latin typeface="Arial"/>
                <a:cs typeface="Arial"/>
              </a:rPr>
              <a:t>Questions  </a:t>
            </a:r>
            <a:r>
              <a:rPr lang="fr-FR" sz="1800" dirty="0">
                <a:latin typeface="Arial"/>
                <a:cs typeface="Arial"/>
              </a:rPr>
              <a:t>et      </a:t>
            </a:r>
            <a:r>
              <a:rPr lang="fr-FR" sz="1800" spc="-40" dirty="0">
                <a:latin typeface="Arial"/>
                <a:cs typeface="Arial"/>
              </a:rPr>
              <a:t>d</a:t>
            </a:r>
            <a:r>
              <a:rPr lang="fr-FR" sz="1800" spc="-15" dirty="0">
                <a:latin typeface="Arial"/>
                <a:cs typeface="Arial"/>
              </a:rPr>
              <a:t>i</a:t>
            </a:r>
            <a:r>
              <a:rPr lang="fr-FR" sz="1800" spc="-25" dirty="0">
                <a:latin typeface="Arial"/>
                <a:cs typeface="Arial"/>
              </a:rPr>
              <a:t>sc</a:t>
            </a:r>
            <a:r>
              <a:rPr lang="fr-FR" sz="1800" spc="-30" dirty="0">
                <a:latin typeface="Arial"/>
                <a:cs typeface="Arial"/>
              </a:rPr>
              <a:t>u</a:t>
            </a:r>
            <a:r>
              <a:rPr lang="fr-FR" sz="1800" spc="-25" dirty="0">
                <a:latin typeface="Arial"/>
                <a:cs typeface="Arial"/>
              </a:rPr>
              <a:t>ss</a:t>
            </a:r>
            <a:r>
              <a:rPr lang="fr-FR" sz="1800" spc="-15" dirty="0">
                <a:latin typeface="Arial"/>
                <a:cs typeface="Arial"/>
              </a:rPr>
              <a:t>i</a:t>
            </a:r>
            <a:r>
              <a:rPr lang="fr-FR" sz="1800" spc="-30" dirty="0">
                <a:latin typeface="Arial"/>
                <a:cs typeface="Arial"/>
              </a:rPr>
              <a:t>o</a:t>
            </a:r>
            <a:r>
              <a:rPr lang="fr-FR" sz="1800" dirty="0">
                <a:latin typeface="Arial"/>
                <a:cs typeface="Arial"/>
              </a:rPr>
              <a:t>n  </a:t>
            </a:r>
            <a:r>
              <a:rPr lang="fr-FR" sz="1800" spc="-15" dirty="0">
                <a:latin typeface="Arial"/>
                <a:cs typeface="Arial"/>
              </a:rPr>
              <a:t>(3)</a:t>
            </a:r>
            <a:endParaRPr lang="fr-FR" sz="1800" dirty="0">
              <a:latin typeface="Arial"/>
              <a:cs typeface="Arial"/>
            </a:endParaRPr>
          </a:p>
        </p:txBody>
      </p:sp>
      <p:sp>
        <p:nvSpPr>
          <p:cNvPr id="38" name="object 38"/>
          <p:cNvSpPr txBox="1"/>
          <p:nvPr>
            <p:custDataLst>
              <p:tags r:id="rId23"/>
            </p:custDataLst>
          </p:nvPr>
        </p:nvSpPr>
        <p:spPr>
          <a:xfrm>
            <a:off x="5275988" y="1776476"/>
            <a:ext cx="1104265" cy="1022350"/>
          </a:xfrm>
          <a:prstGeom prst="rect">
            <a:avLst/>
          </a:prstGeom>
        </p:spPr>
        <p:txBody>
          <a:bodyPr vert="horz" wrap="square" lIns="0" tIns="48260" rIns="0" bIns="0" rtlCol="0">
            <a:spAutoFit/>
          </a:bodyPr>
          <a:lstStyle/>
          <a:p>
            <a:pPr marL="12700" marR="5080" indent="-635" algn="ctr">
              <a:lnSpc>
                <a:spcPts val="1900"/>
              </a:lnSpc>
              <a:spcBef>
                <a:spcPts val="380"/>
              </a:spcBef>
            </a:pPr>
            <a:r>
              <a:rPr lang="fr-FR" sz="1800" spc="-25" dirty="0">
                <a:latin typeface="Arial"/>
                <a:cs typeface="Arial"/>
              </a:rPr>
              <a:t>Questions  </a:t>
            </a:r>
            <a:r>
              <a:rPr lang="fr-FR" sz="1800" dirty="0">
                <a:latin typeface="Arial"/>
                <a:cs typeface="Arial"/>
              </a:rPr>
              <a:t>et      </a:t>
            </a:r>
            <a:r>
              <a:rPr lang="fr-FR" sz="1800" spc="-40" dirty="0">
                <a:latin typeface="Arial"/>
                <a:cs typeface="Arial"/>
              </a:rPr>
              <a:t>d</a:t>
            </a:r>
            <a:r>
              <a:rPr lang="fr-FR" sz="1800" spc="-15" dirty="0">
                <a:latin typeface="Arial"/>
                <a:cs typeface="Arial"/>
              </a:rPr>
              <a:t>i</a:t>
            </a:r>
            <a:r>
              <a:rPr lang="fr-FR" sz="1800" spc="-25" dirty="0">
                <a:latin typeface="Arial"/>
                <a:cs typeface="Arial"/>
              </a:rPr>
              <a:t>sc</a:t>
            </a:r>
            <a:r>
              <a:rPr lang="fr-FR" sz="1800" spc="-30" dirty="0">
                <a:latin typeface="Arial"/>
                <a:cs typeface="Arial"/>
              </a:rPr>
              <a:t>u</a:t>
            </a:r>
            <a:r>
              <a:rPr lang="fr-FR" sz="1800" spc="-25" dirty="0">
                <a:latin typeface="Arial"/>
                <a:cs typeface="Arial"/>
              </a:rPr>
              <a:t>ss</a:t>
            </a:r>
            <a:r>
              <a:rPr lang="fr-FR" sz="1800" spc="-15" dirty="0">
                <a:latin typeface="Arial"/>
                <a:cs typeface="Arial"/>
              </a:rPr>
              <a:t>i</a:t>
            </a:r>
            <a:r>
              <a:rPr lang="fr-FR" sz="1800" spc="-30" dirty="0">
                <a:latin typeface="Arial"/>
                <a:cs typeface="Arial"/>
              </a:rPr>
              <a:t>o</a:t>
            </a:r>
            <a:r>
              <a:rPr lang="fr-FR" sz="1800" dirty="0">
                <a:latin typeface="Arial"/>
                <a:cs typeface="Arial"/>
              </a:rPr>
              <a:t>n  </a:t>
            </a:r>
            <a:r>
              <a:rPr lang="fr-FR" sz="1800" spc="-15" dirty="0">
                <a:latin typeface="Arial"/>
                <a:cs typeface="Arial"/>
              </a:rPr>
              <a:t>(2)</a:t>
            </a:r>
            <a:endParaRPr lang="fr-FR" sz="1800" dirty="0">
              <a:latin typeface="Arial"/>
              <a:cs typeface="Arial"/>
            </a:endParaRPr>
          </a:p>
        </p:txBody>
      </p:sp>
      <p:sp>
        <p:nvSpPr>
          <p:cNvPr id="39" name="object 39"/>
          <p:cNvSpPr txBox="1"/>
          <p:nvPr>
            <p:custDataLst>
              <p:tags r:id="rId24"/>
            </p:custDataLst>
          </p:nvPr>
        </p:nvSpPr>
        <p:spPr>
          <a:xfrm>
            <a:off x="3629041" y="2037552"/>
            <a:ext cx="1432748" cy="536044"/>
          </a:xfrm>
          <a:prstGeom prst="rect">
            <a:avLst/>
          </a:prstGeom>
        </p:spPr>
        <p:txBody>
          <a:bodyPr vert="horz" wrap="square" lIns="0" tIns="48260" rIns="0" bIns="0" rtlCol="0">
            <a:spAutoFit/>
          </a:bodyPr>
          <a:lstStyle/>
          <a:p>
            <a:pPr marR="5080">
              <a:lnSpc>
                <a:spcPts val="1900"/>
              </a:lnSpc>
              <a:spcBef>
                <a:spcPts val="380"/>
              </a:spcBef>
            </a:pPr>
            <a:r>
              <a:rPr lang="fr-FR" sz="1700" b="1" spc="-30" dirty="0">
                <a:latin typeface="Arial"/>
                <a:cs typeface="Arial"/>
              </a:rPr>
              <a:t>Actualisation du scéna</a:t>
            </a:r>
            <a:r>
              <a:rPr lang="fr-FR" sz="1700" b="1" spc="-15" dirty="0">
                <a:latin typeface="Arial"/>
                <a:cs typeface="Arial"/>
              </a:rPr>
              <a:t>ri</a:t>
            </a:r>
            <a:r>
              <a:rPr lang="fr-FR" sz="1700" b="1" dirty="0">
                <a:latin typeface="Arial"/>
                <a:cs typeface="Arial"/>
              </a:rPr>
              <a:t>o</a:t>
            </a:r>
            <a:endParaRPr lang="fr-FR" sz="1700" dirty="0">
              <a:latin typeface="Arial"/>
              <a:cs typeface="Arial"/>
            </a:endParaRPr>
          </a:p>
        </p:txBody>
      </p:sp>
      <p:sp>
        <p:nvSpPr>
          <p:cNvPr id="40" name="object 40"/>
          <p:cNvSpPr txBox="1"/>
          <p:nvPr>
            <p:custDataLst>
              <p:tags r:id="rId25"/>
            </p:custDataLst>
          </p:nvPr>
        </p:nvSpPr>
        <p:spPr>
          <a:xfrm>
            <a:off x="2121730" y="1776476"/>
            <a:ext cx="1104265" cy="1022350"/>
          </a:xfrm>
          <a:prstGeom prst="rect">
            <a:avLst/>
          </a:prstGeom>
        </p:spPr>
        <p:txBody>
          <a:bodyPr vert="horz" wrap="square" lIns="0" tIns="48260" rIns="0" bIns="0" rtlCol="0">
            <a:spAutoFit/>
          </a:bodyPr>
          <a:lstStyle/>
          <a:p>
            <a:pPr marL="12700" marR="5080" indent="-635" algn="ctr">
              <a:lnSpc>
                <a:spcPts val="1900"/>
              </a:lnSpc>
              <a:spcBef>
                <a:spcPts val="380"/>
              </a:spcBef>
            </a:pPr>
            <a:r>
              <a:rPr lang="fr-FR" sz="1800" spc="-25" dirty="0">
                <a:latin typeface="Arial"/>
                <a:cs typeface="Arial"/>
              </a:rPr>
              <a:t>Questions  </a:t>
            </a:r>
            <a:r>
              <a:rPr lang="fr-FR" sz="1800" dirty="0">
                <a:latin typeface="Arial"/>
                <a:cs typeface="Arial"/>
              </a:rPr>
              <a:t>et      </a:t>
            </a:r>
            <a:r>
              <a:rPr lang="fr-FR" sz="1800" spc="-40" dirty="0">
                <a:latin typeface="Arial"/>
                <a:cs typeface="Arial"/>
              </a:rPr>
              <a:t>d</a:t>
            </a:r>
            <a:r>
              <a:rPr lang="fr-FR" sz="1800" spc="-15" dirty="0">
                <a:latin typeface="Arial"/>
                <a:cs typeface="Arial"/>
              </a:rPr>
              <a:t>i</a:t>
            </a:r>
            <a:r>
              <a:rPr lang="fr-FR" sz="1800" spc="-25" dirty="0">
                <a:latin typeface="Arial"/>
                <a:cs typeface="Arial"/>
              </a:rPr>
              <a:t>sc</a:t>
            </a:r>
            <a:r>
              <a:rPr lang="fr-FR" sz="1800" spc="-30" dirty="0">
                <a:latin typeface="Arial"/>
                <a:cs typeface="Arial"/>
              </a:rPr>
              <a:t>u</a:t>
            </a:r>
            <a:r>
              <a:rPr lang="fr-FR" sz="1800" spc="-25" dirty="0">
                <a:latin typeface="Arial"/>
                <a:cs typeface="Arial"/>
              </a:rPr>
              <a:t>ss</a:t>
            </a:r>
            <a:r>
              <a:rPr lang="fr-FR" sz="1800" spc="-15" dirty="0">
                <a:latin typeface="Arial"/>
                <a:cs typeface="Arial"/>
              </a:rPr>
              <a:t>i</a:t>
            </a:r>
            <a:r>
              <a:rPr lang="fr-FR" sz="1800" spc="-30" dirty="0">
                <a:latin typeface="Arial"/>
                <a:cs typeface="Arial"/>
              </a:rPr>
              <a:t>o</a:t>
            </a:r>
            <a:r>
              <a:rPr lang="fr-FR" sz="1800" dirty="0">
                <a:latin typeface="Arial"/>
                <a:cs typeface="Arial"/>
              </a:rPr>
              <a:t>n  </a:t>
            </a:r>
            <a:r>
              <a:rPr lang="fr-FR" sz="1800" spc="-15" dirty="0">
                <a:latin typeface="Arial"/>
                <a:cs typeface="Arial"/>
              </a:rPr>
              <a:t>(1)</a:t>
            </a:r>
            <a:endParaRPr lang="fr-FR" sz="1800" dirty="0">
              <a:latin typeface="Arial"/>
              <a:cs typeface="Arial"/>
            </a:endParaRPr>
          </a:p>
        </p:txBody>
      </p:sp>
      <p:sp>
        <p:nvSpPr>
          <p:cNvPr id="41" name="object 41"/>
          <p:cNvSpPr txBox="1"/>
          <p:nvPr>
            <p:custDataLst>
              <p:tags r:id="rId26"/>
            </p:custDataLst>
          </p:nvPr>
        </p:nvSpPr>
        <p:spPr>
          <a:xfrm>
            <a:off x="595734" y="2136140"/>
            <a:ext cx="972185" cy="299720"/>
          </a:xfrm>
          <a:prstGeom prst="rect">
            <a:avLst/>
          </a:prstGeom>
        </p:spPr>
        <p:txBody>
          <a:bodyPr vert="horz" wrap="square" lIns="0" tIns="12700" rIns="0" bIns="0" rtlCol="0">
            <a:spAutoFit/>
          </a:bodyPr>
          <a:lstStyle/>
          <a:p>
            <a:pPr marL="12700">
              <a:lnSpc>
                <a:spcPct val="100000"/>
              </a:lnSpc>
              <a:spcBef>
                <a:spcPts val="100"/>
              </a:spcBef>
            </a:pPr>
            <a:r>
              <a:rPr lang="fr-FR" sz="1800" b="1" spc="-25" dirty="0">
                <a:latin typeface="Arial"/>
                <a:cs typeface="Arial"/>
              </a:rPr>
              <a:t>Scénario</a:t>
            </a:r>
            <a:endParaRPr lang="fr-FR" sz="1800" dirty="0">
              <a:latin typeface="Arial"/>
              <a:cs typeface="Arial"/>
            </a:endParaRPr>
          </a:p>
        </p:txBody>
      </p:sp>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NUM" val="1"/>
</p:tagLst>
</file>

<file path=ppt/tags/tag10.xml><?xml version="1.0" encoding="utf-8"?>
<p:tagLst xmlns:a="http://schemas.openxmlformats.org/drawingml/2006/main" xmlns:r="http://schemas.openxmlformats.org/officeDocument/2006/relationships" xmlns:p="http://schemas.openxmlformats.org/presentationml/2006/main">
  <p:tag name="NUM" val="10"/>
</p:tagLst>
</file>

<file path=ppt/tags/tag100.xml><?xml version="1.0" encoding="utf-8"?>
<p:tagLst xmlns:a="http://schemas.openxmlformats.org/drawingml/2006/main" xmlns:r="http://schemas.openxmlformats.org/officeDocument/2006/relationships" xmlns:p="http://schemas.openxmlformats.org/presentationml/2006/main">
  <p:tag name="NUM" val="7"/>
</p:tagLst>
</file>

<file path=ppt/tags/tag101.xml><?xml version="1.0" encoding="utf-8"?>
<p:tagLst xmlns:a="http://schemas.openxmlformats.org/drawingml/2006/main" xmlns:r="http://schemas.openxmlformats.org/officeDocument/2006/relationships" xmlns:p="http://schemas.openxmlformats.org/presentationml/2006/main">
  <p:tag name="NUM" val="8"/>
</p:tagLst>
</file>

<file path=ppt/tags/tag102.xml><?xml version="1.0" encoding="utf-8"?>
<p:tagLst xmlns:a="http://schemas.openxmlformats.org/drawingml/2006/main" xmlns:r="http://schemas.openxmlformats.org/officeDocument/2006/relationships" xmlns:p="http://schemas.openxmlformats.org/presentationml/2006/main">
  <p:tag name="NUM" val="1"/>
</p:tagLst>
</file>

<file path=ppt/tags/tag103.xml><?xml version="1.0" encoding="utf-8"?>
<p:tagLst xmlns:a="http://schemas.openxmlformats.org/drawingml/2006/main" xmlns:r="http://schemas.openxmlformats.org/officeDocument/2006/relationships" xmlns:p="http://schemas.openxmlformats.org/presentationml/2006/main">
  <p:tag name="NUM" val="2"/>
</p:tagLst>
</file>

<file path=ppt/tags/tag104.xml><?xml version="1.0" encoding="utf-8"?>
<p:tagLst xmlns:a="http://schemas.openxmlformats.org/drawingml/2006/main" xmlns:r="http://schemas.openxmlformats.org/officeDocument/2006/relationships" xmlns:p="http://schemas.openxmlformats.org/presentationml/2006/main">
  <p:tag name="NUM" val="3"/>
</p:tagLst>
</file>

<file path=ppt/tags/tag105.xml><?xml version="1.0" encoding="utf-8"?>
<p:tagLst xmlns:a="http://schemas.openxmlformats.org/drawingml/2006/main" xmlns:r="http://schemas.openxmlformats.org/officeDocument/2006/relationships" xmlns:p="http://schemas.openxmlformats.org/presentationml/2006/main">
  <p:tag name="NUM" val="4"/>
</p:tagLst>
</file>

<file path=ppt/tags/tag106.xml><?xml version="1.0" encoding="utf-8"?>
<p:tagLst xmlns:a="http://schemas.openxmlformats.org/drawingml/2006/main" xmlns:r="http://schemas.openxmlformats.org/officeDocument/2006/relationships" xmlns:p="http://schemas.openxmlformats.org/presentationml/2006/main">
  <p:tag name="NUM" val="5"/>
</p:tagLst>
</file>

<file path=ppt/tags/tag107.xml><?xml version="1.0" encoding="utf-8"?>
<p:tagLst xmlns:a="http://schemas.openxmlformats.org/drawingml/2006/main" xmlns:r="http://schemas.openxmlformats.org/officeDocument/2006/relationships" xmlns:p="http://schemas.openxmlformats.org/presentationml/2006/main">
  <p:tag name="NUM" val="6"/>
</p:tagLst>
</file>

<file path=ppt/tags/tag108.xml><?xml version="1.0" encoding="utf-8"?>
<p:tagLst xmlns:a="http://schemas.openxmlformats.org/drawingml/2006/main" xmlns:r="http://schemas.openxmlformats.org/officeDocument/2006/relationships" xmlns:p="http://schemas.openxmlformats.org/presentationml/2006/main">
  <p:tag name="NUM" val="7"/>
</p:tagLst>
</file>

<file path=ppt/tags/tag109.xml><?xml version="1.0" encoding="utf-8"?>
<p:tagLst xmlns:a="http://schemas.openxmlformats.org/drawingml/2006/main" xmlns:r="http://schemas.openxmlformats.org/officeDocument/2006/relationships" xmlns:p="http://schemas.openxmlformats.org/presentationml/2006/main">
  <p:tag name="NUM" val="8"/>
</p:tagLst>
</file>

<file path=ppt/tags/tag11.xml><?xml version="1.0" encoding="utf-8"?>
<p:tagLst xmlns:a="http://schemas.openxmlformats.org/drawingml/2006/main" xmlns:r="http://schemas.openxmlformats.org/officeDocument/2006/relationships" xmlns:p="http://schemas.openxmlformats.org/presentationml/2006/main">
  <p:tag name="NUM" val="1"/>
</p:tagLst>
</file>

<file path=ppt/tags/tag110.xml><?xml version="1.0" encoding="utf-8"?>
<p:tagLst xmlns:a="http://schemas.openxmlformats.org/drawingml/2006/main" xmlns:r="http://schemas.openxmlformats.org/officeDocument/2006/relationships" xmlns:p="http://schemas.openxmlformats.org/presentationml/2006/main">
  <p:tag name="NUM" val="1"/>
</p:tagLst>
</file>

<file path=ppt/tags/tag111.xml><?xml version="1.0" encoding="utf-8"?>
<p:tagLst xmlns:a="http://schemas.openxmlformats.org/drawingml/2006/main" xmlns:r="http://schemas.openxmlformats.org/officeDocument/2006/relationships" xmlns:p="http://schemas.openxmlformats.org/presentationml/2006/main">
  <p:tag name="NUM" val="2"/>
</p:tagLst>
</file>

<file path=ppt/tags/tag112.xml><?xml version="1.0" encoding="utf-8"?>
<p:tagLst xmlns:a="http://schemas.openxmlformats.org/drawingml/2006/main" xmlns:r="http://schemas.openxmlformats.org/officeDocument/2006/relationships" xmlns:p="http://schemas.openxmlformats.org/presentationml/2006/main">
  <p:tag name="NUM" val="3"/>
</p:tagLst>
</file>

<file path=ppt/tags/tag113.xml><?xml version="1.0" encoding="utf-8"?>
<p:tagLst xmlns:a="http://schemas.openxmlformats.org/drawingml/2006/main" xmlns:r="http://schemas.openxmlformats.org/officeDocument/2006/relationships" xmlns:p="http://schemas.openxmlformats.org/presentationml/2006/main">
  <p:tag name="NUM" val="4"/>
</p:tagLst>
</file>

<file path=ppt/tags/tag114.xml><?xml version="1.0" encoding="utf-8"?>
<p:tagLst xmlns:a="http://schemas.openxmlformats.org/drawingml/2006/main" xmlns:r="http://schemas.openxmlformats.org/officeDocument/2006/relationships" xmlns:p="http://schemas.openxmlformats.org/presentationml/2006/main">
  <p:tag name="NUM" val="5"/>
</p:tagLst>
</file>

<file path=ppt/tags/tag115.xml><?xml version="1.0" encoding="utf-8"?>
<p:tagLst xmlns:a="http://schemas.openxmlformats.org/drawingml/2006/main" xmlns:r="http://schemas.openxmlformats.org/officeDocument/2006/relationships" xmlns:p="http://schemas.openxmlformats.org/presentationml/2006/main">
  <p:tag name="NUM" val="6"/>
</p:tagLst>
</file>

<file path=ppt/tags/tag116.xml><?xml version="1.0" encoding="utf-8"?>
<p:tagLst xmlns:a="http://schemas.openxmlformats.org/drawingml/2006/main" xmlns:r="http://schemas.openxmlformats.org/officeDocument/2006/relationships" xmlns:p="http://schemas.openxmlformats.org/presentationml/2006/main">
  <p:tag name="NUM" val="7"/>
</p:tagLst>
</file>

<file path=ppt/tags/tag117.xml><?xml version="1.0" encoding="utf-8"?>
<p:tagLst xmlns:a="http://schemas.openxmlformats.org/drawingml/2006/main" xmlns:r="http://schemas.openxmlformats.org/officeDocument/2006/relationships" xmlns:p="http://schemas.openxmlformats.org/presentationml/2006/main">
  <p:tag name="NUM" val="8"/>
</p:tagLst>
</file>

<file path=ppt/tags/tag118.xml><?xml version="1.0" encoding="utf-8"?>
<p:tagLst xmlns:a="http://schemas.openxmlformats.org/drawingml/2006/main" xmlns:r="http://schemas.openxmlformats.org/officeDocument/2006/relationships" xmlns:p="http://schemas.openxmlformats.org/presentationml/2006/main">
  <p:tag name="NUM" val="1"/>
</p:tagLst>
</file>

<file path=ppt/tags/tag119.xml><?xml version="1.0" encoding="utf-8"?>
<p:tagLst xmlns:a="http://schemas.openxmlformats.org/drawingml/2006/main" xmlns:r="http://schemas.openxmlformats.org/officeDocument/2006/relationships" xmlns:p="http://schemas.openxmlformats.org/presentationml/2006/main">
  <p:tag name="NUM" val="2"/>
</p:tagLst>
</file>

<file path=ppt/tags/tag12.xml><?xml version="1.0" encoding="utf-8"?>
<p:tagLst xmlns:a="http://schemas.openxmlformats.org/drawingml/2006/main" xmlns:r="http://schemas.openxmlformats.org/officeDocument/2006/relationships" xmlns:p="http://schemas.openxmlformats.org/presentationml/2006/main">
  <p:tag name="NUM" val="2"/>
</p:tagLst>
</file>

<file path=ppt/tags/tag120.xml><?xml version="1.0" encoding="utf-8"?>
<p:tagLst xmlns:a="http://schemas.openxmlformats.org/drawingml/2006/main" xmlns:r="http://schemas.openxmlformats.org/officeDocument/2006/relationships" xmlns:p="http://schemas.openxmlformats.org/presentationml/2006/main">
  <p:tag name="NUM" val="3"/>
</p:tagLst>
</file>

<file path=ppt/tags/tag121.xml><?xml version="1.0" encoding="utf-8"?>
<p:tagLst xmlns:a="http://schemas.openxmlformats.org/drawingml/2006/main" xmlns:r="http://schemas.openxmlformats.org/officeDocument/2006/relationships" xmlns:p="http://schemas.openxmlformats.org/presentationml/2006/main">
  <p:tag name="NUM" val="4"/>
</p:tagLst>
</file>

<file path=ppt/tags/tag122.xml><?xml version="1.0" encoding="utf-8"?>
<p:tagLst xmlns:a="http://schemas.openxmlformats.org/drawingml/2006/main" xmlns:r="http://schemas.openxmlformats.org/officeDocument/2006/relationships" xmlns:p="http://schemas.openxmlformats.org/presentationml/2006/main">
  <p:tag name="NUM" val="5"/>
</p:tagLst>
</file>

<file path=ppt/tags/tag123.xml><?xml version="1.0" encoding="utf-8"?>
<p:tagLst xmlns:a="http://schemas.openxmlformats.org/drawingml/2006/main" xmlns:r="http://schemas.openxmlformats.org/officeDocument/2006/relationships" xmlns:p="http://schemas.openxmlformats.org/presentationml/2006/main">
  <p:tag name="NUM" val="6"/>
</p:tagLst>
</file>

<file path=ppt/tags/tag124.xml><?xml version="1.0" encoding="utf-8"?>
<p:tagLst xmlns:a="http://schemas.openxmlformats.org/drawingml/2006/main" xmlns:r="http://schemas.openxmlformats.org/officeDocument/2006/relationships" xmlns:p="http://schemas.openxmlformats.org/presentationml/2006/main">
  <p:tag name="NUM" val="7"/>
</p:tagLst>
</file>

<file path=ppt/tags/tag125.xml><?xml version="1.0" encoding="utf-8"?>
<p:tagLst xmlns:a="http://schemas.openxmlformats.org/drawingml/2006/main" xmlns:r="http://schemas.openxmlformats.org/officeDocument/2006/relationships" xmlns:p="http://schemas.openxmlformats.org/presentationml/2006/main">
  <p:tag name="NUM" val="1"/>
</p:tagLst>
</file>

<file path=ppt/tags/tag126.xml><?xml version="1.0" encoding="utf-8"?>
<p:tagLst xmlns:a="http://schemas.openxmlformats.org/drawingml/2006/main" xmlns:r="http://schemas.openxmlformats.org/officeDocument/2006/relationships" xmlns:p="http://schemas.openxmlformats.org/presentationml/2006/main">
  <p:tag name="NUM" val="2"/>
</p:tagLst>
</file>

<file path=ppt/tags/tag127.xml><?xml version="1.0" encoding="utf-8"?>
<p:tagLst xmlns:a="http://schemas.openxmlformats.org/drawingml/2006/main" xmlns:r="http://schemas.openxmlformats.org/officeDocument/2006/relationships" xmlns:p="http://schemas.openxmlformats.org/presentationml/2006/main">
  <p:tag name="NUM" val="3"/>
</p:tagLst>
</file>

<file path=ppt/tags/tag128.xml><?xml version="1.0" encoding="utf-8"?>
<p:tagLst xmlns:a="http://schemas.openxmlformats.org/drawingml/2006/main" xmlns:r="http://schemas.openxmlformats.org/officeDocument/2006/relationships" xmlns:p="http://schemas.openxmlformats.org/presentationml/2006/main">
  <p:tag name="NUM" val="4"/>
</p:tagLst>
</file>

<file path=ppt/tags/tag129.xml><?xml version="1.0" encoding="utf-8"?>
<p:tagLst xmlns:a="http://schemas.openxmlformats.org/drawingml/2006/main" xmlns:r="http://schemas.openxmlformats.org/officeDocument/2006/relationships" xmlns:p="http://schemas.openxmlformats.org/presentationml/2006/main">
  <p:tag name="NUM" val="5"/>
</p:tagLst>
</file>

<file path=ppt/tags/tag13.xml><?xml version="1.0" encoding="utf-8"?>
<p:tagLst xmlns:a="http://schemas.openxmlformats.org/drawingml/2006/main" xmlns:r="http://schemas.openxmlformats.org/officeDocument/2006/relationships" xmlns:p="http://schemas.openxmlformats.org/presentationml/2006/main">
  <p:tag name="NUM" val="3"/>
</p:tagLst>
</file>

<file path=ppt/tags/tag130.xml><?xml version="1.0" encoding="utf-8"?>
<p:tagLst xmlns:a="http://schemas.openxmlformats.org/drawingml/2006/main" xmlns:r="http://schemas.openxmlformats.org/officeDocument/2006/relationships" xmlns:p="http://schemas.openxmlformats.org/presentationml/2006/main">
  <p:tag name="NUM" val="6"/>
</p:tagLst>
</file>

<file path=ppt/tags/tag131.xml><?xml version="1.0" encoding="utf-8"?>
<p:tagLst xmlns:a="http://schemas.openxmlformats.org/drawingml/2006/main" xmlns:r="http://schemas.openxmlformats.org/officeDocument/2006/relationships" xmlns:p="http://schemas.openxmlformats.org/presentationml/2006/main">
  <p:tag name="NUM" val="7"/>
</p:tagLst>
</file>

<file path=ppt/tags/tag132.xml><?xml version="1.0" encoding="utf-8"?>
<p:tagLst xmlns:a="http://schemas.openxmlformats.org/drawingml/2006/main" xmlns:r="http://schemas.openxmlformats.org/officeDocument/2006/relationships" xmlns:p="http://schemas.openxmlformats.org/presentationml/2006/main">
  <p:tag name="NUM" val="8"/>
</p:tagLst>
</file>

<file path=ppt/tags/tag133.xml><?xml version="1.0" encoding="utf-8"?>
<p:tagLst xmlns:a="http://schemas.openxmlformats.org/drawingml/2006/main" xmlns:r="http://schemas.openxmlformats.org/officeDocument/2006/relationships" xmlns:p="http://schemas.openxmlformats.org/presentationml/2006/main">
  <p:tag name="NUM" val="1"/>
</p:tagLst>
</file>

<file path=ppt/tags/tag134.xml><?xml version="1.0" encoding="utf-8"?>
<p:tagLst xmlns:a="http://schemas.openxmlformats.org/drawingml/2006/main" xmlns:r="http://schemas.openxmlformats.org/officeDocument/2006/relationships" xmlns:p="http://schemas.openxmlformats.org/presentationml/2006/main">
  <p:tag name="NUM" val="2"/>
</p:tagLst>
</file>

<file path=ppt/tags/tag135.xml><?xml version="1.0" encoding="utf-8"?>
<p:tagLst xmlns:a="http://schemas.openxmlformats.org/drawingml/2006/main" xmlns:r="http://schemas.openxmlformats.org/officeDocument/2006/relationships" xmlns:p="http://schemas.openxmlformats.org/presentationml/2006/main">
  <p:tag name="NUM" val="3"/>
</p:tagLst>
</file>

<file path=ppt/tags/tag136.xml><?xml version="1.0" encoding="utf-8"?>
<p:tagLst xmlns:a="http://schemas.openxmlformats.org/drawingml/2006/main" xmlns:r="http://schemas.openxmlformats.org/officeDocument/2006/relationships" xmlns:p="http://schemas.openxmlformats.org/presentationml/2006/main">
  <p:tag name="NUM" val="4"/>
</p:tagLst>
</file>

<file path=ppt/tags/tag137.xml><?xml version="1.0" encoding="utf-8"?>
<p:tagLst xmlns:a="http://schemas.openxmlformats.org/drawingml/2006/main" xmlns:r="http://schemas.openxmlformats.org/officeDocument/2006/relationships" xmlns:p="http://schemas.openxmlformats.org/presentationml/2006/main">
  <p:tag name="NUM" val="5"/>
</p:tagLst>
</file>

<file path=ppt/tags/tag138.xml><?xml version="1.0" encoding="utf-8"?>
<p:tagLst xmlns:a="http://schemas.openxmlformats.org/drawingml/2006/main" xmlns:r="http://schemas.openxmlformats.org/officeDocument/2006/relationships" xmlns:p="http://schemas.openxmlformats.org/presentationml/2006/main">
  <p:tag name="NUM" val="6"/>
</p:tagLst>
</file>

<file path=ppt/tags/tag139.xml><?xml version="1.0" encoding="utf-8"?>
<p:tagLst xmlns:a="http://schemas.openxmlformats.org/drawingml/2006/main" xmlns:r="http://schemas.openxmlformats.org/officeDocument/2006/relationships" xmlns:p="http://schemas.openxmlformats.org/presentationml/2006/main">
  <p:tag name="NUM" val="1"/>
</p:tagLst>
</file>

<file path=ppt/tags/tag14.xml><?xml version="1.0" encoding="utf-8"?>
<p:tagLst xmlns:a="http://schemas.openxmlformats.org/drawingml/2006/main" xmlns:r="http://schemas.openxmlformats.org/officeDocument/2006/relationships" xmlns:p="http://schemas.openxmlformats.org/presentationml/2006/main">
  <p:tag name="NUM" val="4"/>
</p:tagLst>
</file>

<file path=ppt/tags/tag140.xml><?xml version="1.0" encoding="utf-8"?>
<p:tagLst xmlns:a="http://schemas.openxmlformats.org/drawingml/2006/main" xmlns:r="http://schemas.openxmlformats.org/officeDocument/2006/relationships" xmlns:p="http://schemas.openxmlformats.org/presentationml/2006/main">
  <p:tag name="NUM" val="2"/>
</p:tagLst>
</file>

<file path=ppt/tags/tag141.xml><?xml version="1.0" encoding="utf-8"?>
<p:tagLst xmlns:a="http://schemas.openxmlformats.org/drawingml/2006/main" xmlns:r="http://schemas.openxmlformats.org/officeDocument/2006/relationships" xmlns:p="http://schemas.openxmlformats.org/presentationml/2006/main">
  <p:tag name="NUM" val="3"/>
</p:tagLst>
</file>

<file path=ppt/tags/tag142.xml><?xml version="1.0" encoding="utf-8"?>
<p:tagLst xmlns:a="http://schemas.openxmlformats.org/drawingml/2006/main" xmlns:r="http://schemas.openxmlformats.org/officeDocument/2006/relationships" xmlns:p="http://schemas.openxmlformats.org/presentationml/2006/main">
  <p:tag name="NUM" val="4"/>
</p:tagLst>
</file>

<file path=ppt/tags/tag143.xml><?xml version="1.0" encoding="utf-8"?>
<p:tagLst xmlns:a="http://schemas.openxmlformats.org/drawingml/2006/main" xmlns:r="http://schemas.openxmlformats.org/officeDocument/2006/relationships" xmlns:p="http://schemas.openxmlformats.org/presentationml/2006/main">
  <p:tag name="NUM" val="5"/>
</p:tagLst>
</file>

<file path=ppt/tags/tag144.xml><?xml version="1.0" encoding="utf-8"?>
<p:tagLst xmlns:a="http://schemas.openxmlformats.org/drawingml/2006/main" xmlns:r="http://schemas.openxmlformats.org/officeDocument/2006/relationships" xmlns:p="http://schemas.openxmlformats.org/presentationml/2006/main">
  <p:tag name="NUM" val="1"/>
</p:tagLst>
</file>

<file path=ppt/tags/tag145.xml><?xml version="1.0" encoding="utf-8"?>
<p:tagLst xmlns:a="http://schemas.openxmlformats.org/drawingml/2006/main" xmlns:r="http://schemas.openxmlformats.org/officeDocument/2006/relationships" xmlns:p="http://schemas.openxmlformats.org/presentationml/2006/main">
  <p:tag name="NUM" val="2"/>
</p:tagLst>
</file>

<file path=ppt/tags/tag146.xml><?xml version="1.0" encoding="utf-8"?>
<p:tagLst xmlns:a="http://schemas.openxmlformats.org/drawingml/2006/main" xmlns:r="http://schemas.openxmlformats.org/officeDocument/2006/relationships" xmlns:p="http://schemas.openxmlformats.org/presentationml/2006/main">
  <p:tag name="NUM" val="3"/>
</p:tagLst>
</file>

<file path=ppt/tags/tag147.xml><?xml version="1.0" encoding="utf-8"?>
<p:tagLst xmlns:a="http://schemas.openxmlformats.org/drawingml/2006/main" xmlns:r="http://schemas.openxmlformats.org/officeDocument/2006/relationships" xmlns:p="http://schemas.openxmlformats.org/presentationml/2006/main">
  <p:tag name="NUM" val="4"/>
</p:tagLst>
</file>

<file path=ppt/tags/tag148.xml><?xml version="1.0" encoding="utf-8"?>
<p:tagLst xmlns:a="http://schemas.openxmlformats.org/drawingml/2006/main" xmlns:r="http://schemas.openxmlformats.org/officeDocument/2006/relationships" xmlns:p="http://schemas.openxmlformats.org/presentationml/2006/main">
  <p:tag name="NUM" val="5"/>
</p:tagLst>
</file>

<file path=ppt/tags/tag149.xml><?xml version="1.0" encoding="utf-8"?>
<p:tagLst xmlns:a="http://schemas.openxmlformats.org/drawingml/2006/main" xmlns:r="http://schemas.openxmlformats.org/officeDocument/2006/relationships" xmlns:p="http://schemas.openxmlformats.org/presentationml/2006/main">
  <p:tag name="NUM" val="6"/>
</p:tagLst>
</file>

<file path=ppt/tags/tag15.xml><?xml version="1.0" encoding="utf-8"?>
<p:tagLst xmlns:a="http://schemas.openxmlformats.org/drawingml/2006/main" xmlns:r="http://schemas.openxmlformats.org/officeDocument/2006/relationships" xmlns:p="http://schemas.openxmlformats.org/presentationml/2006/main">
  <p:tag name="NUM" val="5"/>
</p:tagLst>
</file>

<file path=ppt/tags/tag150.xml><?xml version="1.0" encoding="utf-8"?>
<p:tagLst xmlns:a="http://schemas.openxmlformats.org/drawingml/2006/main" xmlns:r="http://schemas.openxmlformats.org/officeDocument/2006/relationships" xmlns:p="http://schemas.openxmlformats.org/presentationml/2006/main">
  <p:tag name="NUM" val="7"/>
</p:tagLst>
</file>

<file path=ppt/tags/tag151.xml><?xml version="1.0" encoding="utf-8"?>
<p:tagLst xmlns:a="http://schemas.openxmlformats.org/drawingml/2006/main" xmlns:r="http://schemas.openxmlformats.org/officeDocument/2006/relationships" xmlns:p="http://schemas.openxmlformats.org/presentationml/2006/main">
  <p:tag name="NUM" val="8"/>
</p:tagLst>
</file>

<file path=ppt/tags/tag152.xml><?xml version="1.0" encoding="utf-8"?>
<p:tagLst xmlns:a="http://schemas.openxmlformats.org/drawingml/2006/main" xmlns:r="http://schemas.openxmlformats.org/officeDocument/2006/relationships" xmlns:p="http://schemas.openxmlformats.org/presentationml/2006/main">
  <p:tag name="NUM" val="1"/>
</p:tagLst>
</file>

<file path=ppt/tags/tag153.xml><?xml version="1.0" encoding="utf-8"?>
<p:tagLst xmlns:a="http://schemas.openxmlformats.org/drawingml/2006/main" xmlns:r="http://schemas.openxmlformats.org/officeDocument/2006/relationships" xmlns:p="http://schemas.openxmlformats.org/presentationml/2006/main">
  <p:tag name="NUM" val="2"/>
</p:tagLst>
</file>

<file path=ppt/tags/tag154.xml><?xml version="1.0" encoding="utf-8"?>
<p:tagLst xmlns:a="http://schemas.openxmlformats.org/drawingml/2006/main" xmlns:r="http://schemas.openxmlformats.org/officeDocument/2006/relationships" xmlns:p="http://schemas.openxmlformats.org/presentationml/2006/main">
  <p:tag name="NUM" val="3"/>
</p:tagLst>
</file>

<file path=ppt/tags/tag155.xml><?xml version="1.0" encoding="utf-8"?>
<p:tagLst xmlns:a="http://schemas.openxmlformats.org/drawingml/2006/main" xmlns:r="http://schemas.openxmlformats.org/officeDocument/2006/relationships" xmlns:p="http://schemas.openxmlformats.org/presentationml/2006/main">
  <p:tag name="NUM" val="4"/>
</p:tagLst>
</file>

<file path=ppt/tags/tag156.xml><?xml version="1.0" encoding="utf-8"?>
<p:tagLst xmlns:a="http://schemas.openxmlformats.org/drawingml/2006/main" xmlns:r="http://schemas.openxmlformats.org/officeDocument/2006/relationships" xmlns:p="http://schemas.openxmlformats.org/presentationml/2006/main">
  <p:tag name="NUM" val="5"/>
</p:tagLst>
</file>

<file path=ppt/tags/tag157.xml><?xml version="1.0" encoding="utf-8"?>
<p:tagLst xmlns:a="http://schemas.openxmlformats.org/drawingml/2006/main" xmlns:r="http://schemas.openxmlformats.org/officeDocument/2006/relationships" xmlns:p="http://schemas.openxmlformats.org/presentationml/2006/main">
  <p:tag name="NUM" val="6"/>
</p:tagLst>
</file>

<file path=ppt/tags/tag158.xml><?xml version="1.0" encoding="utf-8"?>
<p:tagLst xmlns:a="http://schemas.openxmlformats.org/drawingml/2006/main" xmlns:r="http://schemas.openxmlformats.org/officeDocument/2006/relationships" xmlns:p="http://schemas.openxmlformats.org/presentationml/2006/main">
  <p:tag name="NUM" val="7"/>
</p:tagLst>
</file>

<file path=ppt/tags/tag159.xml><?xml version="1.0" encoding="utf-8"?>
<p:tagLst xmlns:a="http://schemas.openxmlformats.org/drawingml/2006/main" xmlns:r="http://schemas.openxmlformats.org/officeDocument/2006/relationships" xmlns:p="http://schemas.openxmlformats.org/presentationml/2006/main">
  <p:tag name="NUM" val="1"/>
</p:tagLst>
</file>

<file path=ppt/tags/tag16.xml><?xml version="1.0" encoding="utf-8"?>
<p:tagLst xmlns:a="http://schemas.openxmlformats.org/drawingml/2006/main" xmlns:r="http://schemas.openxmlformats.org/officeDocument/2006/relationships" xmlns:p="http://schemas.openxmlformats.org/presentationml/2006/main">
  <p:tag name="NUM" val="1"/>
</p:tagLst>
</file>

<file path=ppt/tags/tag160.xml><?xml version="1.0" encoding="utf-8"?>
<p:tagLst xmlns:a="http://schemas.openxmlformats.org/drawingml/2006/main" xmlns:r="http://schemas.openxmlformats.org/officeDocument/2006/relationships" xmlns:p="http://schemas.openxmlformats.org/presentationml/2006/main">
  <p:tag name="NUM" val="2"/>
</p:tagLst>
</file>

<file path=ppt/tags/tag161.xml><?xml version="1.0" encoding="utf-8"?>
<p:tagLst xmlns:a="http://schemas.openxmlformats.org/drawingml/2006/main" xmlns:r="http://schemas.openxmlformats.org/officeDocument/2006/relationships" xmlns:p="http://schemas.openxmlformats.org/presentationml/2006/main">
  <p:tag name="NUM" val="3"/>
</p:tagLst>
</file>

<file path=ppt/tags/tag162.xml><?xml version="1.0" encoding="utf-8"?>
<p:tagLst xmlns:a="http://schemas.openxmlformats.org/drawingml/2006/main" xmlns:r="http://schemas.openxmlformats.org/officeDocument/2006/relationships" xmlns:p="http://schemas.openxmlformats.org/presentationml/2006/main">
  <p:tag name="NUM" val="4"/>
</p:tagLst>
</file>

<file path=ppt/tags/tag163.xml><?xml version="1.0" encoding="utf-8"?>
<p:tagLst xmlns:a="http://schemas.openxmlformats.org/drawingml/2006/main" xmlns:r="http://schemas.openxmlformats.org/officeDocument/2006/relationships" xmlns:p="http://schemas.openxmlformats.org/presentationml/2006/main">
  <p:tag name="NUM" val="5"/>
</p:tagLst>
</file>

<file path=ppt/tags/tag164.xml><?xml version="1.0" encoding="utf-8"?>
<p:tagLst xmlns:a="http://schemas.openxmlformats.org/drawingml/2006/main" xmlns:r="http://schemas.openxmlformats.org/officeDocument/2006/relationships" xmlns:p="http://schemas.openxmlformats.org/presentationml/2006/main">
  <p:tag name="NUM" val="6"/>
</p:tagLst>
</file>

<file path=ppt/tags/tag165.xml><?xml version="1.0" encoding="utf-8"?>
<p:tagLst xmlns:a="http://schemas.openxmlformats.org/drawingml/2006/main" xmlns:r="http://schemas.openxmlformats.org/officeDocument/2006/relationships" xmlns:p="http://schemas.openxmlformats.org/presentationml/2006/main">
  <p:tag name="NUM" val="7"/>
</p:tagLst>
</file>

<file path=ppt/tags/tag166.xml><?xml version="1.0" encoding="utf-8"?>
<p:tagLst xmlns:a="http://schemas.openxmlformats.org/drawingml/2006/main" xmlns:r="http://schemas.openxmlformats.org/officeDocument/2006/relationships" xmlns:p="http://schemas.openxmlformats.org/presentationml/2006/main">
  <p:tag name="NUM" val="8"/>
</p:tagLst>
</file>

<file path=ppt/tags/tag167.xml><?xml version="1.0" encoding="utf-8"?>
<p:tagLst xmlns:a="http://schemas.openxmlformats.org/drawingml/2006/main" xmlns:r="http://schemas.openxmlformats.org/officeDocument/2006/relationships" xmlns:p="http://schemas.openxmlformats.org/presentationml/2006/main">
  <p:tag name="NUM" val="9"/>
</p:tagLst>
</file>

<file path=ppt/tags/tag168.xml><?xml version="1.0" encoding="utf-8"?>
<p:tagLst xmlns:a="http://schemas.openxmlformats.org/drawingml/2006/main" xmlns:r="http://schemas.openxmlformats.org/officeDocument/2006/relationships" xmlns:p="http://schemas.openxmlformats.org/presentationml/2006/main">
  <p:tag name="NUM" val="1"/>
</p:tagLst>
</file>

<file path=ppt/tags/tag169.xml><?xml version="1.0" encoding="utf-8"?>
<p:tagLst xmlns:a="http://schemas.openxmlformats.org/drawingml/2006/main" xmlns:r="http://schemas.openxmlformats.org/officeDocument/2006/relationships" xmlns:p="http://schemas.openxmlformats.org/presentationml/2006/main">
  <p:tag name="NUM" val="2"/>
</p:tagLst>
</file>

<file path=ppt/tags/tag17.xml><?xml version="1.0" encoding="utf-8"?>
<p:tagLst xmlns:a="http://schemas.openxmlformats.org/drawingml/2006/main" xmlns:r="http://schemas.openxmlformats.org/officeDocument/2006/relationships" xmlns:p="http://schemas.openxmlformats.org/presentationml/2006/main">
  <p:tag name="NUM" val="2"/>
</p:tagLst>
</file>

<file path=ppt/tags/tag170.xml><?xml version="1.0" encoding="utf-8"?>
<p:tagLst xmlns:a="http://schemas.openxmlformats.org/drawingml/2006/main" xmlns:r="http://schemas.openxmlformats.org/officeDocument/2006/relationships" xmlns:p="http://schemas.openxmlformats.org/presentationml/2006/main">
  <p:tag name="NUM" val="3"/>
</p:tagLst>
</file>

<file path=ppt/tags/tag171.xml><?xml version="1.0" encoding="utf-8"?>
<p:tagLst xmlns:a="http://schemas.openxmlformats.org/drawingml/2006/main" xmlns:r="http://schemas.openxmlformats.org/officeDocument/2006/relationships" xmlns:p="http://schemas.openxmlformats.org/presentationml/2006/main">
  <p:tag name="NUM" val="4"/>
</p:tagLst>
</file>

<file path=ppt/tags/tag172.xml><?xml version="1.0" encoding="utf-8"?>
<p:tagLst xmlns:a="http://schemas.openxmlformats.org/drawingml/2006/main" xmlns:r="http://schemas.openxmlformats.org/officeDocument/2006/relationships" xmlns:p="http://schemas.openxmlformats.org/presentationml/2006/main">
  <p:tag name="NUM" val="5"/>
</p:tagLst>
</file>

<file path=ppt/tags/tag173.xml><?xml version="1.0" encoding="utf-8"?>
<p:tagLst xmlns:a="http://schemas.openxmlformats.org/drawingml/2006/main" xmlns:r="http://schemas.openxmlformats.org/officeDocument/2006/relationships" xmlns:p="http://schemas.openxmlformats.org/presentationml/2006/main">
  <p:tag name="NUM" val="6"/>
</p:tagLst>
</file>

<file path=ppt/tags/tag174.xml><?xml version="1.0" encoding="utf-8"?>
<p:tagLst xmlns:a="http://schemas.openxmlformats.org/drawingml/2006/main" xmlns:r="http://schemas.openxmlformats.org/officeDocument/2006/relationships" xmlns:p="http://schemas.openxmlformats.org/presentationml/2006/main">
  <p:tag name="NUM" val="7"/>
</p:tagLst>
</file>

<file path=ppt/tags/tag175.xml><?xml version="1.0" encoding="utf-8"?>
<p:tagLst xmlns:a="http://schemas.openxmlformats.org/drawingml/2006/main" xmlns:r="http://schemas.openxmlformats.org/officeDocument/2006/relationships" xmlns:p="http://schemas.openxmlformats.org/presentationml/2006/main">
  <p:tag name="NUM" val="1"/>
</p:tagLst>
</file>

<file path=ppt/tags/tag176.xml><?xml version="1.0" encoding="utf-8"?>
<p:tagLst xmlns:a="http://schemas.openxmlformats.org/drawingml/2006/main" xmlns:r="http://schemas.openxmlformats.org/officeDocument/2006/relationships" xmlns:p="http://schemas.openxmlformats.org/presentationml/2006/main">
  <p:tag name="NUM" val="2"/>
</p:tagLst>
</file>

<file path=ppt/tags/tag177.xml><?xml version="1.0" encoding="utf-8"?>
<p:tagLst xmlns:a="http://schemas.openxmlformats.org/drawingml/2006/main" xmlns:r="http://schemas.openxmlformats.org/officeDocument/2006/relationships" xmlns:p="http://schemas.openxmlformats.org/presentationml/2006/main">
  <p:tag name="NUM" val="3"/>
</p:tagLst>
</file>

<file path=ppt/tags/tag178.xml><?xml version="1.0" encoding="utf-8"?>
<p:tagLst xmlns:a="http://schemas.openxmlformats.org/drawingml/2006/main" xmlns:r="http://schemas.openxmlformats.org/officeDocument/2006/relationships" xmlns:p="http://schemas.openxmlformats.org/presentationml/2006/main">
  <p:tag name="NUM" val="4"/>
</p:tagLst>
</file>

<file path=ppt/tags/tag179.xml><?xml version="1.0" encoding="utf-8"?>
<p:tagLst xmlns:a="http://schemas.openxmlformats.org/drawingml/2006/main" xmlns:r="http://schemas.openxmlformats.org/officeDocument/2006/relationships" xmlns:p="http://schemas.openxmlformats.org/presentationml/2006/main">
  <p:tag name="NUM" val="5"/>
</p:tagLst>
</file>

<file path=ppt/tags/tag18.xml><?xml version="1.0" encoding="utf-8"?>
<p:tagLst xmlns:a="http://schemas.openxmlformats.org/drawingml/2006/main" xmlns:r="http://schemas.openxmlformats.org/officeDocument/2006/relationships" xmlns:p="http://schemas.openxmlformats.org/presentationml/2006/main">
  <p:tag name="NUM" val="3"/>
</p:tagLst>
</file>

<file path=ppt/tags/tag180.xml><?xml version="1.0" encoding="utf-8"?>
<p:tagLst xmlns:a="http://schemas.openxmlformats.org/drawingml/2006/main" xmlns:r="http://schemas.openxmlformats.org/officeDocument/2006/relationships" xmlns:p="http://schemas.openxmlformats.org/presentationml/2006/main">
  <p:tag name="NUM" val="6"/>
</p:tagLst>
</file>

<file path=ppt/tags/tag181.xml><?xml version="1.0" encoding="utf-8"?>
<p:tagLst xmlns:a="http://schemas.openxmlformats.org/drawingml/2006/main" xmlns:r="http://schemas.openxmlformats.org/officeDocument/2006/relationships" xmlns:p="http://schemas.openxmlformats.org/presentationml/2006/main">
  <p:tag name="NUM" val="7"/>
</p:tagLst>
</file>

<file path=ppt/tags/tag182.xml><?xml version="1.0" encoding="utf-8"?>
<p:tagLst xmlns:a="http://schemas.openxmlformats.org/drawingml/2006/main" xmlns:r="http://schemas.openxmlformats.org/officeDocument/2006/relationships" xmlns:p="http://schemas.openxmlformats.org/presentationml/2006/main">
  <p:tag name="NUM" val="8"/>
</p:tagLst>
</file>

<file path=ppt/tags/tag183.xml><?xml version="1.0" encoding="utf-8"?>
<p:tagLst xmlns:a="http://schemas.openxmlformats.org/drawingml/2006/main" xmlns:r="http://schemas.openxmlformats.org/officeDocument/2006/relationships" xmlns:p="http://schemas.openxmlformats.org/presentationml/2006/main">
  <p:tag name="NUM" val="1"/>
</p:tagLst>
</file>

<file path=ppt/tags/tag184.xml><?xml version="1.0" encoding="utf-8"?>
<p:tagLst xmlns:a="http://schemas.openxmlformats.org/drawingml/2006/main" xmlns:r="http://schemas.openxmlformats.org/officeDocument/2006/relationships" xmlns:p="http://schemas.openxmlformats.org/presentationml/2006/main">
  <p:tag name="NUM" val="2"/>
</p:tagLst>
</file>

<file path=ppt/tags/tag185.xml><?xml version="1.0" encoding="utf-8"?>
<p:tagLst xmlns:a="http://schemas.openxmlformats.org/drawingml/2006/main" xmlns:r="http://schemas.openxmlformats.org/officeDocument/2006/relationships" xmlns:p="http://schemas.openxmlformats.org/presentationml/2006/main">
  <p:tag name="NUM" val="3"/>
</p:tagLst>
</file>

<file path=ppt/tags/tag186.xml><?xml version="1.0" encoding="utf-8"?>
<p:tagLst xmlns:a="http://schemas.openxmlformats.org/drawingml/2006/main" xmlns:r="http://schemas.openxmlformats.org/officeDocument/2006/relationships" xmlns:p="http://schemas.openxmlformats.org/presentationml/2006/main">
  <p:tag name="NUM" val="4"/>
</p:tagLst>
</file>

<file path=ppt/tags/tag187.xml><?xml version="1.0" encoding="utf-8"?>
<p:tagLst xmlns:a="http://schemas.openxmlformats.org/drawingml/2006/main" xmlns:r="http://schemas.openxmlformats.org/officeDocument/2006/relationships" xmlns:p="http://schemas.openxmlformats.org/presentationml/2006/main">
  <p:tag name="NUM" val="5"/>
</p:tagLst>
</file>

<file path=ppt/tags/tag188.xml><?xml version="1.0" encoding="utf-8"?>
<p:tagLst xmlns:a="http://schemas.openxmlformats.org/drawingml/2006/main" xmlns:r="http://schemas.openxmlformats.org/officeDocument/2006/relationships" xmlns:p="http://schemas.openxmlformats.org/presentationml/2006/main">
  <p:tag name="NUM" val="6"/>
</p:tagLst>
</file>

<file path=ppt/tags/tag189.xml><?xml version="1.0" encoding="utf-8"?>
<p:tagLst xmlns:a="http://schemas.openxmlformats.org/drawingml/2006/main" xmlns:r="http://schemas.openxmlformats.org/officeDocument/2006/relationships" xmlns:p="http://schemas.openxmlformats.org/presentationml/2006/main">
  <p:tag name="NUM" val="7"/>
</p:tagLst>
</file>

<file path=ppt/tags/tag19.xml><?xml version="1.0" encoding="utf-8"?>
<p:tagLst xmlns:a="http://schemas.openxmlformats.org/drawingml/2006/main" xmlns:r="http://schemas.openxmlformats.org/officeDocument/2006/relationships" xmlns:p="http://schemas.openxmlformats.org/presentationml/2006/main">
  <p:tag name="NUM" val="4"/>
</p:tagLst>
</file>

<file path=ppt/tags/tag190.xml><?xml version="1.0" encoding="utf-8"?>
<p:tagLst xmlns:a="http://schemas.openxmlformats.org/drawingml/2006/main" xmlns:r="http://schemas.openxmlformats.org/officeDocument/2006/relationships" xmlns:p="http://schemas.openxmlformats.org/presentationml/2006/main">
  <p:tag name="NUM" val="1"/>
</p:tagLst>
</file>

<file path=ppt/tags/tag191.xml><?xml version="1.0" encoding="utf-8"?>
<p:tagLst xmlns:a="http://schemas.openxmlformats.org/drawingml/2006/main" xmlns:r="http://schemas.openxmlformats.org/officeDocument/2006/relationships" xmlns:p="http://schemas.openxmlformats.org/presentationml/2006/main">
  <p:tag name="NUM" val="2"/>
</p:tagLst>
</file>

<file path=ppt/tags/tag192.xml><?xml version="1.0" encoding="utf-8"?>
<p:tagLst xmlns:a="http://schemas.openxmlformats.org/drawingml/2006/main" xmlns:r="http://schemas.openxmlformats.org/officeDocument/2006/relationships" xmlns:p="http://schemas.openxmlformats.org/presentationml/2006/main">
  <p:tag name="NUM" val="3"/>
</p:tagLst>
</file>

<file path=ppt/tags/tag193.xml><?xml version="1.0" encoding="utf-8"?>
<p:tagLst xmlns:a="http://schemas.openxmlformats.org/drawingml/2006/main" xmlns:r="http://schemas.openxmlformats.org/officeDocument/2006/relationships" xmlns:p="http://schemas.openxmlformats.org/presentationml/2006/main">
  <p:tag name="NUM" val="4"/>
</p:tagLst>
</file>

<file path=ppt/tags/tag194.xml><?xml version="1.0" encoding="utf-8"?>
<p:tagLst xmlns:a="http://schemas.openxmlformats.org/drawingml/2006/main" xmlns:r="http://schemas.openxmlformats.org/officeDocument/2006/relationships" xmlns:p="http://schemas.openxmlformats.org/presentationml/2006/main">
  <p:tag name="NUM" val="5"/>
</p:tagLst>
</file>

<file path=ppt/tags/tag195.xml><?xml version="1.0" encoding="utf-8"?>
<p:tagLst xmlns:a="http://schemas.openxmlformats.org/drawingml/2006/main" xmlns:r="http://schemas.openxmlformats.org/officeDocument/2006/relationships" xmlns:p="http://schemas.openxmlformats.org/presentationml/2006/main">
  <p:tag name="NUM" val="6"/>
</p:tagLst>
</file>

<file path=ppt/tags/tag196.xml><?xml version="1.0" encoding="utf-8"?>
<p:tagLst xmlns:a="http://schemas.openxmlformats.org/drawingml/2006/main" xmlns:r="http://schemas.openxmlformats.org/officeDocument/2006/relationships" xmlns:p="http://schemas.openxmlformats.org/presentationml/2006/main">
  <p:tag name="NUM" val="7"/>
</p:tagLst>
</file>

<file path=ppt/tags/tag197.xml><?xml version="1.0" encoding="utf-8"?>
<p:tagLst xmlns:a="http://schemas.openxmlformats.org/drawingml/2006/main" xmlns:r="http://schemas.openxmlformats.org/officeDocument/2006/relationships" xmlns:p="http://schemas.openxmlformats.org/presentationml/2006/main">
  <p:tag name="NUM" val="8"/>
</p:tagLst>
</file>

<file path=ppt/tags/tag198.xml><?xml version="1.0" encoding="utf-8"?>
<p:tagLst xmlns:a="http://schemas.openxmlformats.org/drawingml/2006/main" xmlns:r="http://schemas.openxmlformats.org/officeDocument/2006/relationships" xmlns:p="http://schemas.openxmlformats.org/presentationml/2006/main">
  <p:tag name="NUM" val="9"/>
</p:tagLst>
</file>

<file path=ppt/tags/tag199.xml><?xml version="1.0" encoding="utf-8"?>
<p:tagLst xmlns:a="http://schemas.openxmlformats.org/drawingml/2006/main" xmlns:r="http://schemas.openxmlformats.org/officeDocument/2006/relationships" xmlns:p="http://schemas.openxmlformats.org/presentationml/2006/main">
  <p:tag name="NUM" val="10"/>
</p:tagLst>
</file>

<file path=ppt/tags/tag2.xml><?xml version="1.0" encoding="utf-8"?>
<p:tagLst xmlns:a="http://schemas.openxmlformats.org/drawingml/2006/main" xmlns:r="http://schemas.openxmlformats.org/officeDocument/2006/relationships" xmlns:p="http://schemas.openxmlformats.org/presentationml/2006/main">
  <p:tag name="NUM" val="2"/>
</p:tagLst>
</file>

<file path=ppt/tags/tag20.xml><?xml version="1.0" encoding="utf-8"?>
<p:tagLst xmlns:a="http://schemas.openxmlformats.org/drawingml/2006/main" xmlns:r="http://schemas.openxmlformats.org/officeDocument/2006/relationships" xmlns:p="http://schemas.openxmlformats.org/presentationml/2006/main">
  <p:tag name="NUM" val="5"/>
</p:tagLst>
</file>

<file path=ppt/tags/tag200.xml><?xml version="1.0" encoding="utf-8"?>
<p:tagLst xmlns:a="http://schemas.openxmlformats.org/drawingml/2006/main" xmlns:r="http://schemas.openxmlformats.org/officeDocument/2006/relationships" xmlns:p="http://schemas.openxmlformats.org/presentationml/2006/main">
  <p:tag name="NUM" val="1"/>
</p:tagLst>
</file>

<file path=ppt/tags/tag201.xml><?xml version="1.0" encoding="utf-8"?>
<p:tagLst xmlns:a="http://schemas.openxmlformats.org/drawingml/2006/main" xmlns:r="http://schemas.openxmlformats.org/officeDocument/2006/relationships" xmlns:p="http://schemas.openxmlformats.org/presentationml/2006/main">
  <p:tag name="NUM" val="2"/>
</p:tagLst>
</file>

<file path=ppt/tags/tag202.xml><?xml version="1.0" encoding="utf-8"?>
<p:tagLst xmlns:a="http://schemas.openxmlformats.org/drawingml/2006/main" xmlns:r="http://schemas.openxmlformats.org/officeDocument/2006/relationships" xmlns:p="http://schemas.openxmlformats.org/presentationml/2006/main">
  <p:tag name="NUM" val="3"/>
</p:tagLst>
</file>

<file path=ppt/tags/tag203.xml><?xml version="1.0" encoding="utf-8"?>
<p:tagLst xmlns:a="http://schemas.openxmlformats.org/drawingml/2006/main" xmlns:r="http://schemas.openxmlformats.org/officeDocument/2006/relationships" xmlns:p="http://schemas.openxmlformats.org/presentationml/2006/main">
  <p:tag name="NUM" val="4"/>
</p:tagLst>
</file>

<file path=ppt/tags/tag204.xml><?xml version="1.0" encoding="utf-8"?>
<p:tagLst xmlns:a="http://schemas.openxmlformats.org/drawingml/2006/main" xmlns:r="http://schemas.openxmlformats.org/officeDocument/2006/relationships" xmlns:p="http://schemas.openxmlformats.org/presentationml/2006/main">
  <p:tag name="NUM" val="5"/>
</p:tagLst>
</file>

<file path=ppt/tags/tag205.xml><?xml version="1.0" encoding="utf-8"?>
<p:tagLst xmlns:a="http://schemas.openxmlformats.org/drawingml/2006/main" xmlns:r="http://schemas.openxmlformats.org/officeDocument/2006/relationships" xmlns:p="http://schemas.openxmlformats.org/presentationml/2006/main">
  <p:tag name="NUM" val="6"/>
</p:tagLst>
</file>

<file path=ppt/tags/tag206.xml><?xml version="1.0" encoding="utf-8"?>
<p:tagLst xmlns:a="http://schemas.openxmlformats.org/drawingml/2006/main" xmlns:r="http://schemas.openxmlformats.org/officeDocument/2006/relationships" xmlns:p="http://schemas.openxmlformats.org/presentationml/2006/main">
  <p:tag name="NUM" val="7"/>
</p:tagLst>
</file>

<file path=ppt/tags/tag207.xml><?xml version="1.0" encoding="utf-8"?>
<p:tagLst xmlns:a="http://schemas.openxmlformats.org/drawingml/2006/main" xmlns:r="http://schemas.openxmlformats.org/officeDocument/2006/relationships" xmlns:p="http://schemas.openxmlformats.org/presentationml/2006/main">
  <p:tag name="NUM" val="8"/>
</p:tagLst>
</file>

<file path=ppt/tags/tag208.xml><?xml version="1.0" encoding="utf-8"?>
<p:tagLst xmlns:a="http://schemas.openxmlformats.org/drawingml/2006/main" xmlns:r="http://schemas.openxmlformats.org/officeDocument/2006/relationships" xmlns:p="http://schemas.openxmlformats.org/presentationml/2006/main">
  <p:tag name="NUM" val="9"/>
</p:tagLst>
</file>

<file path=ppt/tags/tag209.xml><?xml version="1.0" encoding="utf-8"?>
<p:tagLst xmlns:a="http://schemas.openxmlformats.org/drawingml/2006/main" xmlns:r="http://schemas.openxmlformats.org/officeDocument/2006/relationships" xmlns:p="http://schemas.openxmlformats.org/presentationml/2006/main">
  <p:tag name="NUM" val="1"/>
</p:tagLst>
</file>

<file path=ppt/tags/tag21.xml><?xml version="1.0" encoding="utf-8"?>
<p:tagLst xmlns:a="http://schemas.openxmlformats.org/drawingml/2006/main" xmlns:r="http://schemas.openxmlformats.org/officeDocument/2006/relationships" xmlns:p="http://schemas.openxmlformats.org/presentationml/2006/main">
  <p:tag name="NUM" val="6"/>
</p:tagLst>
</file>

<file path=ppt/tags/tag210.xml><?xml version="1.0" encoding="utf-8"?>
<p:tagLst xmlns:a="http://schemas.openxmlformats.org/drawingml/2006/main" xmlns:r="http://schemas.openxmlformats.org/officeDocument/2006/relationships" xmlns:p="http://schemas.openxmlformats.org/presentationml/2006/main">
  <p:tag name="NUM" val="2"/>
</p:tagLst>
</file>

<file path=ppt/tags/tag211.xml><?xml version="1.0" encoding="utf-8"?>
<p:tagLst xmlns:a="http://schemas.openxmlformats.org/drawingml/2006/main" xmlns:r="http://schemas.openxmlformats.org/officeDocument/2006/relationships" xmlns:p="http://schemas.openxmlformats.org/presentationml/2006/main">
  <p:tag name="NUM" val="3"/>
</p:tagLst>
</file>

<file path=ppt/tags/tag212.xml><?xml version="1.0" encoding="utf-8"?>
<p:tagLst xmlns:a="http://schemas.openxmlformats.org/drawingml/2006/main" xmlns:r="http://schemas.openxmlformats.org/officeDocument/2006/relationships" xmlns:p="http://schemas.openxmlformats.org/presentationml/2006/main">
  <p:tag name="NUM" val="4"/>
</p:tagLst>
</file>

<file path=ppt/tags/tag213.xml><?xml version="1.0" encoding="utf-8"?>
<p:tagLst xmlns:a="http://schemas.openxmlformats.org/drawingml/2006/main" xmlns:r="http://schemas.openxmlformats.org/officeDocument/2006/relationships" xmlns:p="http://schemas.openxmlformats.org/presentationml/2006/main">
  <p:tag name="NUM" val="5"/>
</p:tagLst>
</file>

<file path=ppt/tags/tag214.xml><?xml version="1.0" encoding="utf-8"?>
<p:tagLst xmlns:a="http://schemas.openxmlformats.org/drawingml/2006/main" xmlns:r="http://schemas.openxmlformats.org/officeDocument/2006/relationships" xmlns:p="http://schemas.openxmlformats.org/presentationml/2006/main">
  <p:tag name="NUM" val="6"/>
</p:tagLst>
</file>

<file path=ppt/tags/tag215.xml><?xml version="1.0" encoding="utf-8"?>
<p:tagLst xmlns:a="http://schemas.openxmlformats.org/drawingml/2006/main" xmlns:r="http://schemas.openxmlformats.org/officeDocument/2006/relationships" xmlns:p="http://schemas.openxmlformats.org/presentationml/2006/main">
  <p:tag name="NUM" val="7"/>
</p:tagLst>
</file>

<file path=ppt/tags/tag216.xml><?xml version="1.0" encoding="utf-8"?>
<p:tagLst xmlns:a="http://schemas.openxmlformats.org/drawingml/2006/main" xmlns:r="http://schemas.openxmlformats.org/officeDocument/2006/relationships" xmlns:p="http://schemas.openxmlformats.org/presentationml/2006/main">
  <p:tag name="NUM" val="8"/>
</p:tagLst>
</file>

<file path=ppt/tags/tag217.xml><?xml version="1.0" encoding="utf-8"?>
<p:tagLst xmlns:a="http://schemas.openxmlformats.org/drawingml/2006/main" xmlns:r="http://schemas.openxmlformats.org/officeDocument/2006/relationships" xmlns:p="http://schemas.openxmlformats.org/presentationml/2006/main">
  <p:tag name="NUM" val="9"/>
</p:tagLst>
</file>

<file path=ppt/tags/tag218.xml><?xml version="1.0" encoding="utf-8"?>
<p:tagLst xmlns:a="http://schemas.openxmlformats.org/drawingml/2006/main" xmlns:r="http://schemas.openxmlformats.org/officeDocument/2006/relationships" xmlns:p="http://schemas.openxmlformats.org/presentationml/2006/main">
  <p:tag name="NUM" val="10"/>
</p:tagLst>
</file>

<file path=ppt/tags/tag219.xml><?xml version="1.0" encoding="utf-8"?>
<p:tagLst xmlns:a="http://schemas.openxmlformats.org/drawingml/2006/main" xmlns:r="http://schemas.openxmlformats.org/officeDocument/2006/relationships" xmlns:p="http://schemas.openxmlformats.org/presentationml/2006/main">
  <p:tag name="NUM" val="11"/>
</p:tagLst>
</file>

<file path=ppt/tags/tag22.xml><?xml version="1.0" encoding="utf-8"?>
<p:tagLst xmlns:a="http://schemas.openxmlformats.org/drawingml/2006/main" xmlns:r="http://schemas.openxmlformats.org/officeDocument/2006/relationships" xmlns:p="http://schemas.openxmlformats.org/presentationml/2006/main">
  <p:tag name="NUM" val="1"/>
</p:tagLst>
</file>

<file path=ppt/tags/tag220.xml><?xml version="1.0" encoding="utf-8"?>
<p:tagLst xmlns:a="http://schemas.openxmlformats.org/drawingml/2006/main" xmlns:r="http://schemas.openxmlformats.org/officeDocument/2006/relationships" xmlns:p="http://schemas.openxmlformats.org/presentationml/2006/main">
  <p:tag name="NUM" val="12"/>
</p:tagLst>
</file>

<file path=ppt/tags/tag221.xml><?xml version="1.0" encoding="utf-8"?>
<p:tagLst xmlns:a="http://schemas.openxmlformats.org/drawingml/2006/main" xmlns:r="http://schemas.openxmlformats.org/officeDocument/2006/relationships" xmlns:p="http://schemas.openxmlformats.org/presentationml/2006/main">
  <p:tag name="NUM" val="1"/>
</p:tagLst>
</file>

<file path=ppt/tags/tag222.xml><?xml version="1.0" encoding="utf-8"?>
<p:tagLst xmlns:a="http://schemas.openxmlformats.org/drawingml/2006/main" xmlns:r="http://schemas.openxmlformats.org/officeDocument/2006/relationships" xmlns:p="http://schemas.openxmlformats.org/presentationml/2006/main">
  <p:tag name="NUM" val="2"/>
</p:tagLst>
</file>

<file path=ppt/tags/tag223.xml><?xml version="1.0" encoding="utf-8"?>
<p:tagLst xmlns:a="http://schemas.openxmlformats.org/drawingml/2006/main" xmlns:r="http://schemas.openxmlformats.org/officeDocument/2006/relationships" xmlns:p="http://schemas.openxmlformats.org/presentationml/2006/main">
  <p:tag name="NUM" val="3"/>
</p:tagLst>
</file>

<file path=ppt/tags/tag224.xml><?xml version="1.0" encoding="utf-8"?>
<p:tagLst xmlns:a="http://schemas.openxmlformats.org/drawingml/2006/main" xmlns:r="http://schemas.openxmlformats.org/officeDocument/2006/relationships" xmlns:p="http://schemas.openxmlformats.org/presentationml/2006/main">
  <p:tag name="NUM" val="4"/>
</p:tagLst>
</file>

<file path=ppt/tags/tag225.xml><?xml version="1.0" encoding="utf-8"?>
<p:tagLst xmlns:a="http://schemas.openxmlformats.org/drawingml/2006/main" xmlns:r="http://schemas.openxmlformats.org/officeDocument/2006/relationships" xmlns:p="http://schemas.openxmlformats.org/presentationml/2006/main">
  <p:tag name="NUM" val="5"/>
</p:tagLst>
</file>

<file path=ppt/tags/tag226.xml><?xml version="1.0" encoding="utf-8"?>
<p:tagLst xmlns:a="http://schemas.openxmlformats.org/drawingml/2006/main" xmlns:r="http://schemas.openxmlformats.org/officeDocument/2006/relationships" xmlns:p="http://schemas.openxmlformats.org/presentationml/2006/main">
  <p:tag name="NUM" val="6"/>
</p:tagLst>
</file>

<file path=ppt/tags/tag227.xml><?xml version="1.0" encoding="utf-8"?>
<p:tagLst xmlns:a="http://schemas.openxmlformats.org/drawingml/2006/main" xmlns:r="http://schemas.openxmlformats.org/officeDocument/2006/relationships" xmlns:p="http://schemas.openxmlformats.org/presentationml/2006/main">
  <p:tag name="NUM" val="7"/>
</p:tagLst>
</file>

<file path=ppt/tags/tag228.xml><?xml version="1.0" encoding="utf-8"?>
<p:tagLst xmlns:a="http://schemas.openxmlformats.org/drawingml/2006/main" xmlns:r="http://schemas.openxmlformats.org/officeDocument/2006/relationships" xmlns:p="http://schemas.openxmlformats.org/presentationml/2006/main">
  <p:tag name="NUM" val="1"/>
</p:tagLst>
</file>

<file path=ppt/tags/tag229.xml><?xml version="1.0" encoding="utf-8"?>
<p:tagLst xmlns:a="http://schemas.openxmlformats.org/drawingml/2006/main" xmlns:r="http://schemas.openxmlformats.org/officeDocument/2006/relationships" xmlns:p="http://schemas.openxmlformats.org/presentationml/2006/main">
  <p:tag name="NUM" val="2"/>
</p:tagLst>
</file>

<file path=ppt/tags/tag23.xml><?xml version="1.0" encoding="utf-8"?>
<p:tagLst xmlns:a="http://schemas.openxmlformats.org/drawingml/2006/main" xmlns:r="http://schemas.openxmlformats.org/officeDocument/2006/relationships" xmlns:p="http://schemas.openxmlformats.org/presentationml/2006/main">
  <p:tag name="NUM" val="2"/>
</p:tagLst>
</file>

<file path=ppt/tags/tag230.xml><?xml version="1.0" encoding="utf-8"?>
<p:tagLst xmlns:a="http://schemas.openxmlformats.org/drawingml/2006/main" xmlns:r="http://schemas.openxmlformats.org/officeDocument/2006/relationships" xmlns:p="http://schemas.openxmlformats.org/presentationml/2006/main">
  <p:tag name="NUM" val="3"/>
</p:tagLst>
</file>

<file path=ppt/tags/tag231.xml><?xml version="1.0" encoding="utf-8"?>
<p:tagLst xmlns:a="http://schemas.openxmlformats.org/drawingml/2006/main" xmlns:r="http://schemas.openxmlformats.org/officeDocument/2006/relationships" xmlns:p="http://schemas.openxmlformats.org/presentationml/2006/main">
  <p:tag name="NUM" val="4"/>
</p:tagLst>
</file>

<file path=ppt/tags/tag232.xml><?xml version="1.0" encoding="utf-8"?>
<p:tagLst xmlns:a="http://schemas.openxmlformats.org/drawingml/2006/main" xmlns:r="http://schemas.openxmlformats.org/officeDocument/2006/relationships" xmlns:p="http://schemas.openxmlformats.org/presentationml/2006/main">
  <p:tag name="NUM" val="5"/>
</p:tagLst>
</file>

<file path=ppt/tags/tag233.xml><?xml version="1.0" encoding="utf-8"?>
<p:tagLst xmlns:a="http://schemas.openxmlformats.org/drawingml/2006/main" xmlns:r="http://schemas.openxmlformats.org/officeDocument/2006/relationships" xmlns:p="http://schemas.openxmlformats.org/presentationml/2006/main">
  <p:tag name="NUM" val="6"/>
</p:tagLst>
</file>

<file path=ppt/tags/tag234.xml><?xml version="1.0" encoding="utf-8"?>
<p:tagLst xmlns:a="http://schemas.openxmlformats.org/drawingml/2006/main" xmlns:r="http://schemas.openxmlformats.org/officeDocument/2006/relationships" xmlns:p="http://schemas.openxmlformats.org/presentationml/2006/main">
  <p:tag name="NUM" val="7"/>
</p:tagLst>
</file>

<file path=ppt/tags/tag235.xml><?xml version="1.0" encoding="utf-8"?>
<p:tagLst xmlns:a="http://schemas.openxmlformats.org/drawingml/2006/main" xmlns:r="http://schemas.openxmlformats.org/officeDocument/2006/relationships" xmlns:p="http://schemas.openxmlformats.org/presentationml/2006/main">
  <p:tag name="NUM" val="8"/>
</p:tagLst>
</file>

<file path=ppt/tags/tag236.xml><?xml version="1.0" encoding="utf-8"?>
<p:tagLst xmlns:a="http://schemas.openxmlformats.org/drawingml/2006/main" xmlns:r="http://schemas.openxmlformats.org/officeDocument/2006/relationships" xmlns:p="http://schemas.openxmlformats.org/presentationml/2006/main">
  <p:tag name="NUM" val="9"/>
</p:tagLst>
</file>

<file path=ppt/tags/tag237.xml><?xml version="1.0" encoding="utf-8"?>
<p:tagLst xmlns:a="http://schemas.openxmlformats.org/drawingml/2006/main" xmlns:r="http://schemas.openxmlformats.org/officeDocument/2006/relationships" xmlns:p="http://schemas.openxmlformats.org/presentationml/2006/main">
  <p:tag name="NUM" val="10"/>
</p:tagLst>
</file>

<file path=ppt/tags/tag238.xml><?xml version="1.0" encoding="utf-8"?>
<p:tagLst xmlns:a="http://schemas.openxmlformats.org/drawingml/2006/main" xmlns:r="http://schemas.openxmlformats.org/officeDocument/2006/relationships" xmlns:p="http://schemas.openxmlformats.org/presentationml/2006/main">
  <p:tag name="NUM" val="11"/>
</p:tagLst>
</file>

<file path=ppt/tags/tag239.xml><?xml version="1.0" encoding="utf-8"?>
<p:tagLst xmlns:a="http://schemas.openxmlformats.org/drawingml/2006/main" xmlns:r="http://schemas.openxmlformats.org/officeDocument/2006/relationships" xmlns:p="http://schemas.openxmlformats.org/presentationml/2006/main">
  <p:tag name="NUM" val="12"/>
</p:tagLst>
</file>

<file path=ppt/tags/tag24.xml><?xml version="1.0" encoding="utf-8"?>
<p:tagLst xmlns:a="http://schemas.openxmlformats.org/drawingml/2006/main" xmlns:r="http://schemas.openxmlformats.org/officeDocument/2006/relationships" xmlns:p="http://schemas.openxmlformats.org/presentationml/2006/main">
  <p:tag name="NUM" val="3"/>
</p:tagLst>
</file>

<file path=ppt/tags/tag240.xml><?xml version="1.0" encoding="utf-8"?>
<p:tagLst xmlns:a="http://schemas.openxmlformats.org/drawingml/2006/main" xmlns:r="http://schemas.openxmlformats.org/officeDocument/2006/relationships" xmlns:p="http://schemas.openxmlformats.org/presentationml/2006/main">
  <p:tag name="NUM" val="13"/>
</p:tagLst>
</file>

<file path=ppt/tags/tag241.xml><?xml version="1.0" encoding="utf-8"?>
<p:tagLst xmlns:a="http://schemas.openxmlformats.org/drawingml/2006/main" xmlns:r="http://schemas.openxmlformats.org/officeDocument/2006/relationships" xmlns:p="http://schemas.openxmlformats.org/presentationml/2006/main">
  <p:tag name="NUM" val="14"/>
</p:tagLst>
</file>

<file path=ppt/tags/tag242.xml><?xml version="1.0" encoding="utf-8"?>
<p:tagLst xmlns:a="http://schemas.openxmlformats.org/drawingml/2006/main" xmlns:r="http://schemas.openxmlformats.org/officeDocument/2006/relationships" xmlns:p="http://schemas.openxmlformats.org/presentationml/2006/main">
  <p:tag name="NUM" val="15"/>
</p:tagLst>
</file>

<file path=ppt/tags/tag243.xml><?xml version="1.0" encoding="utf-8"?>
<p:tagLst xmlns:a="http://schemas.openxmlformats.org/drawingml/2006/main" xmlns:r="http://schemas.openxmlformats.org/officeDocument/2006/relationships" xmlns:p="http://schemas.openxmlformats.org/presentationml/2006/main">
  <p:tag name="NUM" val="16"/>
</p:tagLst>
</file>

<file path=ppt/tags/tag244.xml><?xml version="1.0" encoding="utf-8"?>
<p:tagLst xmlns:a="http://schemas.openxmlformats.org/drawingml/2006/main" xmlns:r="http://schemas.openxmlformats.org/officeDocument/2006/relationships" xmlns:p="http://schemas.openxmlformats.org/presentationml/2006/main">
  <p:tag name="NUM" val="1"/>
</p:tagLst>
</file>

<file path=ppt/tags/tag245.xml><?xml version="1.0" encoding="utf-8"?>
<p:tagLst xmlns:a="http://schemas.openxmlformats.org/drawingml/2006/main" xmlns:r="http://schemas.openxmlformats.org/officeDocument/2006/relationships" xmlns:p="http://schemas.openxmlformats.org/presentationml/2006/main">
  <p:tag name="NUM" val="2"/>
</p:tagLst>
</file>

<file path=ppt/tags/tag246.xml><?xml version="1.0" encoding="utf-8"?>
<p:tagLst xmlns:a="http://schemas.openxmlformats.org/drawingml/2006/main" xmlns:r="http://schemas.openxmlformats.org/officeDocument/2006/relationships" xmlns:p="http://schemas.openxmlformats.org/presentationml/2006/main">
  <p:tag name="NUM" val="3"/>
</p:tagLst>
</file>

<file path=ppt/tags/tag247.xml><?xml version="1.0" encoding="utf-8"?>
<p:tagLst xmlns:a="http://schemas.openxmlformats.org/drawingml/2006/main" xmlns:r="http://schemas.openxmlformats.org/officeDocument/2006/relationships" xmlns:p="http://schemas.openxmlformats.org/presentationml/2006/main">
  <p:tag name="NUM" val="4"/>
</p:tagLst>
</file>

<file path=ppt/tags/tag248.xml><?xml version="1.0" encoding="utf-8"?>
<p:tagLst xmlns:a="http://schemas.openxmlformats.org/drawingml/2006/main" xmlns:r="http://schemas.openxmlformats.org/officeDocument/2006/relationships" xmlns:p="http://schemas.openxmlformats.org/presentationml/2006/main">
  <p:tag name="NUM" val="5"/>
</p:tagLst>
</file>

<file path=ppt/tags/tag249.xml><?xml version="1.0" encoding="utf-8"?>
<p:tagLst xmlns:a="http://schemas.openxmlformats.org/drawingml/2006/main" xmlns:r="http://schemas.openxmlformats.org/officeDocument/2006/relationships" xmlns:p="http://schemas.openxmlformats.org/presentationml/2006/main">
  <p:tag name="NUM" val="6"/>
</p:tagLst>
</file>

<file path=ppt/tags/tag25.xml><?xml version="1.0" encoding="utf-8"?>
<p:tagLst xmlns:a="http://schemas.openxmlformats.org/drawingml/2006/main" xmlns:r="http://schemas.openxmlformats.org/officeDocument/2006/relationships" xmlns:p="http://schemas.openxmlformats.org/presentationml/2006/main">
  <p:tag name="NUM" val="4"/>
</p:tagLst>
</file>

<file path=ppt/tags/tag250.xml><?xml version="1.0" encoding="utf-8"?>
<p:tagLst xmlns:a="http://schemas.openxmlformats.org/drawingml/2006/main" xmlns:r="http://schemas.openxmlformats.org/officeDocument/2006/relationships" xmlns:p="http://schemas.openxmlformats.org/presentationml/2006/main">
  <p:tag name="NUM" val="1"/>
</p:tagLst>
</file>

<file path=ppt/tags/tag251.xml><?xml version="1.0" encoding="utf-8"?>
<p:tagLst xmlns:a="http://schemas.openxmlformats.org/drawingml/2006/main" xmlns:r="http://schemas.openxmlformats.org/officeDocument/2006/relationships" xmlns:p="http://schemas.openxmlformats.org/presentationml/2006/main">
  <p:tag name="NUM" val="2"/>
</p:tagLst>
</file>

<file path=ppt/tags/tag252.xml><?xml version="1.0" encoding="utf-8"?>
<p:tagLst xmlns:a="http://schemas.openxmlformats.org/drawingml/2006/main" xmlns:r="http://schemas.openxmlformats.org/officeDocument/2006/relationships" xmlns:p="http://schemas.openxmlformats.org/presentationml/2006/main">
  <p:tag name="NUM" val="3"/>
</p:tagLst>
</file>

<file path=ppt/tags/tag253.xml><?xml version="1.0" encoding="utf-8"?>
<p:tagLst xmlns:a="http://schemas.openxmlformats.org/drawingml/2006/main" xmlns:r="http://schemas.openxmlformats.org/officeDocument/2006/relationships" xmlns:p="http://schemas.openxmlformats.org/presentationml/2006/main">
  <p:tag name="NUM" val="4"/>
</p:tagLst>
</file>

<file path=ppt/tags/tag254.xml><?xml version="1.0" encoding="utf-8"?>
<p:tagLst xmlns:a="http://schemas.openxmlformats.org/drawingml/2006/main" xmlns:r="http://schemas.openxmlformats.org/officeDocument/2006/relationships" xmlns:p="http://schemas.openxmlformats.org/presentationml/2006/main">
  <p:tag name="NUM" val="5"/>
</p:tagLst>
</file>

<file path=ppt/tags/tag255.xml><?xml version="1.0" encoding="utf-8"?>
<p:tagLst xmlns:a="http://schemas.openxmlformats.org/drawingml/2006/main" xmlns:r="http://schemas.openxmlformats.org/officeDocument/2006/relationships" xmlns:p="http://schemas.openxmlformats.org/presentationml/2006/main">
  <p:tag name="NUM" val="6"/>
</p:tagLst>
</file>

<file path=ppt/tags/tag256.xml><?xml version="1.0" encoding="utf-8"?>
<p:tagLst xmlns:a="http://schemas.openxmlformats.org/drawingml/2006/main" xmlns:r="http://schemas.openxmlformats.org/officeDocument/2006/relationships" xmlns:p="http://schemas.openxmlformats.org/presentationml/2006/main">
  <p:tag name="NUM" val="7"/>
</p:tagLst>
</file>

<file path=ppt/tags/tag257.xml><?xml version="1.0" encoding="utf-8"?>
<p:tagLst xmlns:a="http://schemas.openxmlformats.org/drawingml/2006/main" xmlns:r="http://schemas.openxmlformats.org/officeDocument/2006/relationships" xmlns:p="http://schemas.openxmlformats.org/presentationml/2006/main">
  <p:tag name="NUM" val="8"/>
</p:tagLst>
</file>

<file path=ppt/tags/tag258.xml><?xml version="1.0" encoding="utf-8"?>
<p:tagLst xmlns:a="http://schemas.openxmlformats.org/drawingml/2006/main" xmlns:r="http://schemas.openxmlformats.org/officeDocument/2006/relationships" xmlns:p="http://schemas.openxmlformats.org/presentationml/2006/main">
  <p:tag name="NUM" val="9"/>
</p:tagLst>
</file>

<file path=ppt/tags/tag259.xml><?xml version="1.0" encoding="utf-8"?>
<p:tagLst xmlns:a="http://schemas.openxmlformats.org/drawingml/2006/main" xmlns:r="http://schemas.openxmlformats.org/officeDocument/2006/relationships" xmlns:p="http://schemas.openxmlformats.org/presentationml/2006/main">
  <p:tag name="NUM" val="10"/>
</p:tagLst>
</file>

<file path=ppt/tags/tag26.xml><?xml version="1.0" encoding="utf-8"?>
<p:tagLst xmlns:a="http://schemas.openxmlformats.org/drawingml/2006/main" xmlns:r="http://schemas.openxmlformats.org/officeDocument/2006/relationships" xmlns:p="http://schemas.openxmlformats.org/presentationml/2006/main">
  <p:tag name="NUM" val="5"/>
</p:tagLst>
</file>

<file path=ppt/tags/tag260.xml><?xml version="1.0" encoding="utf-8"?>
<p:tagLst xmlns:a="http://schemas.openxmlformats.org/drawingml/2006/main" xmlns:r="http://schemas.openxmlformats.org/officeDocument/2006/relationships" xmlns:p="http://schemas.openxmlformats.org/presentationml/2006/main">
  <p:tag name="NUM" val="11"/>
</p:tagLst>
</file>

<file path=ppt/tags/tag261.xml><?xml version="1.0" encoding="utf-8"?>
<p:tagLst xmlns:a="http://schemas.openxmlformats.org/drawingml/2006/main" xmlns:r="http://schemas.openxmlformats.org/officeDocument/2006/relationships" xmlns:p="http://schemas.openxmlformats.org/presentationml/2006/main">
  <p:tag name="NUM" val="1"/>
</p:tagLst>
</file>

<file path=ppt/tags/tag262.xml><?xml version="1.0" encoding="utf-8"?>
<p:tagLst xmlns:a="http://schemas.openxmlformats.org/drawingml/2006/main" xmlns:r="http://schemas.openxmlformats.org/officeDocument/2006/relationships" xmlns:p="http://schemas.openxmlformats.org/presentationml/2006/main">
  <p:tag name="NUM" val="2"/>
</p:tagLst>
</file>

<file path=ppt/tags/tag263.xml><?xml version="1.0" encoding="utf-8"?>
<p:tagLst xmlns:a="http://schemas.openxmlformats.org/drawingml/2006/main" xmlns:r="http://schemas.openxmlformats.org/officeDocument/2006/relationships" xmlns:p="http://schemas.openxmlformats.org/presentationml/2006/main">
  <p:tag name="NUM" val="3"/>
</p:tagLst>
</file>

<file path=ppt/tags/tag264.xml><?xml version="1.0" encoding="utf-8"?>
<p:tagLst xmlns:a="http://schemas.openxmlformats.org/drawingml/2006/main" xmlns:r="http://schemas.openxmlformats.org/officeDocument/2006/relationships" xmlns:p="http://schemas.openxmlformats.org/presentationml/2006/main">
  <p:tag name="NUM" val="4"/>
</p:tagLst>
</file>

<file path=ppt/tags/tag265.xml><?xml version="1.0" encoding="utf-8"?>
<p:tagLst xmlns:a="http://schemas.openxmlformats.org/drawingml/2006/main" xmlns:r="http://schemas.openxmlformats.org/officeDocument/2006/relationships" xmlns:p="http://schemas.openxmlformats.org/presentationml/2006/main">
  <p:tag name="NUM" val="5"/>
</p:tagLst>
</file>

<file path=ppt/tags/tag266.xml><?xml version="1.0" encoding="utf-8"?>
<p:tagLst xmlns:a="http://schemas.openxmlformats.org/drawingml/2006/main" xmlns:r="http://schemas.openxmlformats.org/officeDocument/2006/relationships" xmlns:p="http://schemas.openxmlformats.org/presentationml/2006/main">
  <p:tag name="NUM" val="6"/>
</p:tagLst>
</file>

<file path=ppt/tags/tag267.xml><?xml version="1.0" encoding="utf-8"?>
<p:tagLst xmlns:a="http://schemas.openxmlformats.org/drawingml/2006/main" xmlns:r="http://schemas.openxmlformats.org/officeDocument/2006/relationships" xmlns:p="http://schemas.openxmlformats.org/presentationml/2006/main">
  <p:tag name="NUM" val="7"/>
</p:tagLst>
</file>

<file path=ppt/tags/tag268.xml><?xml version="1.0" encoding="utf-8"?>
<p:tagLst xmlns:a="http://schemas.openxmlformats.org/drawingml/2006/main" xmlns:r="http://schemas.openxmlformats.org/officeDocument/2006/relationships" xmlns:p="http://schemas.openxmlformats.org/presentationml/2006/main">
  <p:tag name="NUM" val="1"/>
</p:tagLst>
</file>

<file path=ppt/tags/tag269.xml><?xml version="1.0" encoding="utf-8"?>
<p:tagLst xmlns:a="http://schemas.openxmlformats.org/drawingml/2006/main" xmlns:r="http://schemas.openxmlformats.org/officeDocument/2006/relationships" xmlns:p="http://schemas.openxmlformats.org/presentationml/2006/main">
  <p:tag name="NUM" val="2"/>
</p:tagLst>
</file>

<file path=ppt/tags/tag27.xml><?xml version="1.0" encoding="utf-8"?>
<p:tagLst xmlns:a="http://schemas.openxmlformats.org/drawingml/2006/main" xmlns:r="http://schemas.openxmlformats.org/officeDocument/2006/relationships" xmlns:p="http://schemas.openxmlformats.org/presentationml/2006/main">
  <p:tag name="NUM" val="1"/>
</p:tagLst>
</file>

<file path=ppt/tags/tag270.xml><?xml version="1.0" encoding="utf-8"?>
<p:tagLst xmlns:a="http://schemas.openxmlformats.org/drawingml/2006/main" xmlns:r="http://schemas.openxmlformats.org/officeDocument/2006/relationships" xmlns:p="http://schemas.openxmlformats.org/presentationml/2006/main">
  <p:tag name="NUM" val="3"/>
</p:tagLst>
</file>

<file path=ppt/tags/tag271.xml><?xml version="1.0" encoding="utf-8"?>
<p:tagLst xmlns:a="http://schemas.openxmlformats.org/drawingml/2006/main" xmlns:r="http://schemas.openxmlformats.org/officeDocument/2006/relationships" xmlns:p="http://schemas.openxmlformats.org/presentationml/2006/main">
  <p:tag name="NUM" val="4"/>
</p:tagLst>
</file>

<file path=ppt/tags/tag272.xml><?xml version="1.0" encoding="utf-8"?>
<p:tagLst xmlns:a="http://schemas.openxmlformats.org/drawingml/2006/main" xmlns:r="http://schemas.openxmlformats.org/officeDocument/2006/relationships" xmlns:p="http://schemas.openxmlformats.org/presentationml/2006/main">
  <p:tag name="NUM" val="5"/>
</p:tagLst>
</file>

<file path=ppt/tags/tag273.xml><?xml version="1.0" encoding="utf-8"?>
<p:tagLst xmlns:a="http://schemas.openxmlformats.org/drawingml/2006/main" xmlns:r="http://schemas.openxmlformats.org/officeDocument/2006/relationships" xmlns:p="http://schemas.openxmlformats.org/presentationml/2006/main">
  <p:tag name="NUM" val="6"/>
</p:tagLst>
</file>

<file path=ppt/tags/tag274.xml><?xml version="1.0" encoding="utf-8"?>
<p:tagLst xmlns:a="http://schemas.openxmlformats.org/drawingml/2006/main" xmlns:r="http://schemas.openxmlformats.org/officeDocument/2006/relationships" xmlns:p="http://schemas.openxmlformats.org/presentationml/2006/main">
  <p:tag name="NUM" val="7"/>
</p:tagLst>
</file>

<file path=ppt/tags/tag275.xml><?xml version="1.0" encoding="utf-8"?>
<p:tagLst xmlns:a="http://schemas.openxmlformats.org/drawingml/2006/main" xmlns:r="http://schemas.openxmlformats.org/officeDocument/2006/relationships" xmlns:p="http://schemas.openxmlformats.org/presentationml/2006/main">
  <p:tag name="NUM" val="8"/>
</p:tagLst>
</file>

<file path=ppt/tags/tag276.xml><?xml version="1.0" encoding="utf-8"?>
<p:tagLst xmlns:a="http://schemas.openxmlformats.org/drawingml/2006/main" xmlns:r="http://schemas.openxmlformats.org/officeDocument/2006/relationships" xmlns:p="http://schemas.openxmlformats.org/presentationml/2006/main">
  <p:tag name="NUM" val="9"/>
</p:tagLst>
</file>

<file path=ppt/tags/tag277.xml><?xml version="1.0" encoding="utf-8"?>
<p:tagLst xmlns:a="http://schemas.openxmlformats.org/drawingml/2006/main" xmlns:r="http://schemas.openxmlformats.org/officeDocument/2006/relationships" xmlns:p="http://schemas.openxmlformats.org/presentationml/2006/main">
  <p:tag name="NUM" val="10"/>
</p:tagLst>
</file>

<file path=ppt/tags/tag278.xml><?xml version="1.0" encoding="utf-8"?>
<p:tagLst xmlns:a="http://schemas.openxmlformats.org/drawingml/2006/main" xmlns:r="http://schemas.openxmlformats.org/officeDocument/2006/relationships" xmlns:p="http://schemas.openxmlformats.org/presentationml/2006/main">
  <p:tag name="NUM" val="11"/>
</p:tagLst>
</file>

<file path=ppt/tags/tag279.xml><?xml version="1.0" encoding="utf-8"?>
<p:tagLst xmlns:a="http://schemas.openxmlformats.org/drawingml/2006/main" xmlns:r="http://schemas.openxmlformats.org/officeDocument/2006/relationships" xmlns:p="http://schemas.openxmlformats.org/presentationml/2006/main">
  <p:tag name="NUM" val="12"/>
</p:tagLst>
</file>

<file path=ppt/tags/tag28.xml><?xml version="1.0" encoding="utf-8"?>
<p:tagLst xmlns:a="http://schemas.openxmlformats.org/drawingml/2006/main" xmlns:r="http://schemas.openxmlformats.org/officeDocument/2006/relationships" xmlns:p="http://schemas.openxmlformats.org/presentationml/2006/main">
  <p:tag name="NUM" val="2"/>
</p:tagLst>
</file>

<file path=ppt/tags/tag280.xml><?xml version="1.0" encoding="utf-8"?>
<p:tagLst xmlns:a="http://schemas.openxmlformats.org/drawingml/2006/main" xmlns:r="http://schemas.openxmlformats.org/officeDocument/2006/relationships" xmlns:p="http://schemas.openxmlformats.org/presentationml/2006/main">
  <p:tag name="NUM" val="13"/>
</p:tagLst>
</file>

<file path=ppt/tags/tag281.xml><?xml version="1.0" encoding="utf-8"?>
<p:tagLst xmlns:a="http://schemas.openxmlformats.org/drawingml/2006/main" xmlns:r="http://schemas.openxmlformats.org/officeDocument/2006/relationships" xmlns:p="http://schemas.openxmlformats.org/presentationml/2006/main">
  <p:tag name="NUM" val="14"/>
</p:tagLst>
</file>

<file path=ppt/tags/tag282.xml><?xml version="1.0" encoding="utf-8"?>
<p:tagLst xmlns:a="http://schemas.openxmlformats.org/drawingml/2006/main" xmlns:r="http://schemas.openxmlformats.org/officeDocument/2006/relationships" xmlns:p="http://schemas.openxmlformats.org/presentationml/2006/main">
  <p:tag name="NUM" val="15"/>
</p:tagLst>
</file>

<file path=ppt/tags/tag283.xml><?xml version="1.0" encoding="utf-8"?>
<p:tagLst xmlns:a="http://schemas.openxmlformats.org/drawingml/2006/main" xmlns:r="http://schemas.openxmlformats.org/officeDocument/2006/relationships" xmlns:p="http://schemas.openxmlformats.org/presentationml/2006/main">
  <p:tag name="NUM" val="16"/>
</p:tagLst>
</file>

<file path=ppt/tags/tag284.xml><?xml version="1.0" encoding="utf-8"?>
<p:tagLst xmlns:a="http://schemas.openxmlformats.org/drawingml/2006/main" xmlns:r="http://schemas.openxmlformats.org/officeDocument/2006/relationships" xmlns:p="http://schemas.openxmlformats.org/presentationml/2006/main">
  <p:tag name="NUM" val="17"/>
</p:tagLst>
</file>

<file path=ppt/tags/tag285.xml><?xml version="1.0" encoding="utf-8"?>
<p:tagLst xmlns:a="http://schemas.openxmlformats.org/drawingml/2006/main" xmlns:r="http://schemas.openxmlformats.org/officeDocument/2006/relationships" xmlns:p="http://schemas.openxmlformats.org/presentationml/2006/main">
  <p:tag name="NUM" val="18"/>
</p:tagLst>
</file>

<file path=ppt/tags/tag286.xml><?xml version="1.0" encoding="utf-8"?>
<p:tagLst xmlns:a="http://schemas.openxmlformats.org/drawingml/2006/main" xmlns:r="http://schemas.openxmlformats.org/officeDocument/2006/relationships" xmlns:p="http://schemas.openxmlformats.org/presentationml/2006/main">
  <p:tag name="NUM" val="19"/>
</p:tagLst>
</file>

<file path=ppt/tags/tag287.xml><?xml version="1.0" encoding="utf-8"?>
<p:tagLst xmlns:a="http://schemas.openxmlformats.org/drawingml/2006/main" xmlns:r="http://schemas.openxmlformats.org/officeDocument/2006/relationships" xmlns:p="http://schemas.openxmlformats.org/presentationml/2006/main">
  <p:tag name="NUM" val="20"/>
</p:tagLst>
</file>

<file path=ppt/tags/tag288.xml><?xml version="1.0" encoding="utf-8"?>
<p:tagLst xmlns:a="http://schemas.openxmlformats.org/drawingml/2006/main" xmlns:r="http://schemas.openxmlformats.org/officeDocument/2006/relationships" xmlns:p="http://schemas.openxmlformats.org/presentationml/2006/main">
  <p:tag name="NUM" val="21"/>
</p:tagLst>
</file>

<file path=ppt/tags/tag29.xml><?xml version="1.0" encoding="utf-8"?>
<p:tagLst xmlns:a="http://schemas.openxmlformats.org/drawingml/2006/main" xmlns:r="http://schemas.openxmlformats.org/officeDocument/2006/relationships" xmlns:p="http://schemas.openxmlformats.org/presentationml/2006/main">
  <p:tag name="NUM" val="3"/>
</p:tagLst>
</file>

<file path=ppt/tags/tag3.xml><?xml version="1.0" encoding="utf-8"?>
<p:tagLst xmlns:a="http://schemas.openxmlformats.org/drawingml/2006/main" xmlns:r="http://schemas.openxmlformats.org/officeDocument/2006/relationships" xmlns:p="http://schemas.openxmlformats.org/presentationml/2006/main">
  <p:tag name="NUM" val="3"/>
</p:tagLst>
</file>

<file path=ppt/tags/tag30.xml><?xml version="1.0" encoding="utf-8"?>
<p:tagLst xmlns:a="http://schemas.openxmlformats.org/drawingml/2006/main" xmlns:r="http://schemas.openxmlformats.org/officeDocument/2006/relationships" xmlns:p="http://schemas.openxmlformats.org/presentationml/2006/main">
  <p:tag name="NUM" val="4"/>
</p:tagLst>
</file>

<file path=ppt/tags/tag31.xml><?xml version="1.0" encoding="utf-8"?>
<p:tagLst xmlns:a="http://schemas.openxmlformats.org/drawingml/2006/main" xmlns:r="http://schemas.openxmlformats.org/officeDocument/2006/relationships" xmlns:p="http://schemas.openxmlformats.org/presentationml/2006/main">
  <p:tag name="NUM" val="1"/>
</p:tagLst>
</file>

<file path=ppt/tags/tag32.xml><?xml version="1.0" encoding="utf-8"?>
<p:tagLst xmlns:a="http://schemas.openxmlformats.org/drawingml/2006/main" xmlns:r="http://schemas.openxmlformats.org/officeDocument/2006/relationships" xmlns:p="http://schemas.openxmlformats.org/presentationml/2006/main">
  <p:tag name="NUM" val="2"/>
</p:tagLst>
</file>

<file path=ppt/tags/tag33.xml><?xml version="1.0" encoding="utf-8"?>
<p:tagLst xmlns:a="http://schemas.openxmlformats.org/drawingml/2006/main" xmlns:r="http://schemas.openxmlformats.org/officeDocument/2006/relationships" xmlns:p="http://schemas.openxmlformats.org/presentationml/2006/main">
  <p:tag name="NUM" val="3"/>
</p:tagLst>
</file>

<file path=ppt/tags/tag34.xml><?xml version="1.0" encoding="utf-8"?>
<p:tagLst xmlns:a="http://schemas.openxmlformats.org/drawingml/2006/main" xmlns:r="http://schemas.openxmlformats.org/officeDocument/2006/relationships" xmlns:p="http://schemas.openxmlformats.org/presentationml/2006/main">
  <p:tag name="NUM" val="4"/>
</p:tagLst>
</file>

<file path=ppt/tags/tag35.xml><?xml version="1.0" encoding="utf-8"?>
<p:tagLst xmlns:a="http://schemas.openxmlformats.org/drawingml/2006/main" xmlns:r="http://schemas.openxmlformats.org/officeDocument/2006/relationships" xmlns:p="http://schemas.openxmlformats.org/presentationml/2006/main">
  <p:tag name="NUM" val="5"/>
</p:tagLst>
</file>

<file path=ppt/tags/tag36.xml><?xml version="1.0" encoding="utf-8"?>
<p:tagLst xmlns:a="http://schemas.openxmlformats.org/drawingml/2006/main" xmlns:r="http://schemas.openxmlformats.org/officeDocument/2006/relationships" xmlns:p="http://schemas.openxmlformats.org/presentationml/2006/main">
  <p:tag name="NUM" val="1"/>
</p:tagLst>
</file>

<file path=ppt/tags/tag37.xml><?xml version="1.0" encoding="utf-8"?>
<p:tagLst xmlns:a="http://schemas.openxmlformats.org/drawingml/2006/main" xmlns:r="http://schemas.openxmlformats.org/officeDocument/2006/relationships" xmlns:p="http://schemas.openxmlformats.org/presentationml/2006/main">
  <p:tag name="NUM" val="2"/>
</p:tagLst>
</file>

<file path=ppt/tags/tag38.xml><?xml version="1.0" encoding="utf-8"?>
<p:tagLst xmlns:a="http://schemas.openxmlformats.org/drawingml/2006/main" xmlns:r="http://schemas.openxmlformats.org/officeDocument/2006/relationships" xmlns:p="http://schemas.openxmlformats.org/presentationml/2006/main">
  <p:tag name="NUM" val="3"/>
</p:tagLst>
</file>

<file path=ppt/tags/tag39.xml><?xml version="1.0" encoding="utf-8"?>
<p:tagLst xmlns:a="http://schemas.openxmlformats.org/drawingml/2006/main" xmlns:r="http://schemas.openxmlformats.org/officeDocument/2006/relationships" xmlns:p="http://schemas.openxmlformats.org/presentationml/2006/main">
  <p:tag name="NUM" val="1"/>
</p:tagLst>
</file>

<file path=ppt/tags/tag4.xml><?xml version="1.0" encoding="utf-8"?>
<p:tagLst xmlns:a="http://schemas.openxmlformats.org/drawingml/2006/main" xmlns:r="http://schemas.openxmlformats.org/officeDocument/2006/relationships" xmlns:p="http://schemas.openxmlformats.org/presentationml/2006/main">
  <p:tag name="NUM" val="4"/>
</p:tagLst>
</file>

<file path=ppt/tags/tag40.xml><?xml version="1.0" encoding="utf-8"?>
<p:tagLst xmlns:a="http://schemas.openxmlformats.org/drawingml/2006/main" xmlns:r="http://schemas.openxmlformats.org/officeDocument/2006/relationships" xmlns:p="http://schemas.openxmlformats.org/presentationml/2006/main">
  <p:tag name="NUM" val="2"/>
</p:tagLst>
</file>

<file path=ppt/tags/tag41.xml><?xml version="1.0" encoding="utf-8"?>
<p:tagLst xmlns:a="http://schemas.openxmlformats.org/drawingml/2006/main" xmlns:r="http://schemas.openxmlformats.org/officeDocument/2006/relationships" xmlns:p="http://schemas.openxmlformats.org/presentationml/2006/main">
  <p:tag name="NUM" val="3"/>
</p:tagLst>
</file>

<file path=ppt/tags/tag42.xml><?xml version="1.0" encoding="utf-8"?>
<p:tagLst xmlns:a="http://schemas.openxmlformats.org/drawingml/2006/main" xmlns:r="http://schemas.openxmlformats.org/officeDocument/2006/relationships" xmlns:p="http://schemas.openxmlformats.org/presentationml/2006/main">
  <p:tag name="NUM" val="1"/>
</p:tagLst>
</file>

<file path=ppt/tags/tag43.xml><?xml version="1.0" encoding="utf-8"?>
<p:tagLst xmlns:a="http://schemas.openxmlformats.org/drawingml/2006/main" xmlns:r="http://schemas.openxmlformats.org/officeDocument/2006/relationships" xmlns:p="http://schemas.openxmlformats.org/presentationml/2006/main">
  <p:tag name="NUM" val="2"/>
</p:tagLst>
</file>

<file path=ppt/tags/tag44.xml><?xml version="1.0" encoding="utf-8"?>
<p:tagLst xmlns:a="http://schemas.openxmlformats.org/drawingml/2006/main" xmlns:r="http://schemas.openxmlformats.org/officeDocument/2006/relationships" xmlns:p="http://schemas.openxmlformats.org/presentationml/2006/main">
  <p:tag name="NUM" val="3"/>
</p:tagLst>
</file>

<file path=ppt/tags/tag45.xml><?xml version="1.0" encoding="utf-8"?>
<p:tagLst xmlns:a="http://schemas.openxmlformats.org/drawingml/2006/main" xmlns:r="http://schemas.openxmlformats.org/officeDocument/2006/relationships" xmlns:p="http://schemas.openxmlformats.org/presentationml/2006/main">
  <p:tag name="NUM" val="4"/>
</p:tagLst>
</file>

<file path=ppt/tags/tag46.xml><?xml version="1.0" encoding="utf-8"?>
<p:tagLst xmlns:a="http://schemas.openxmlformats.org/drawingml/2006/main" xmlns:r="http://schemas.openxmlformats.org/officeDocument/2006/relationships" xmlns:p="http://schemas.openxmlformats.org/presentationml/2006/main">
  <p:tag name="NUM" val="5"/>
</p:tagLst>
</file>

<file path=ppt/tags/tag47.xml><?xml version="1.0" encoding="utf-8"?>
<p:tagLst xmlns:a="http://schemas.openxmlformats.org/drawingml/2006/main" xmlns:r="http://schemas.openxmlformats.org/officeDocument/2006/relationships" xmlns:p="http://schemas.openxmlformats.org/presentationml/2006/main">
  <p:tag name="NUM" val="6"/>
</p:tagLst>
</file>

<file path=ppt/tags/tag48.xml><?xml version="1.0" encoding="utf-8"?>
<p:tagLst xmlns:a="http://schemas.openxmlformats.org/drawingml/2006/main" xmlns:r="http://schemas.openxmlformats.org/officeDocument/2006/relationships" xmlns:p="http://schemas.openxmlformats.org/presentationml/2006/main">
  <p:tag name="NUM" val="7"/>
</p:tagLst>
</file>

<file path=ppt/tags/tag49.xml><?xml version="1.0" encoding="utf-8"?>
<p:tagLst xmlns:a="http://schemas.openxmlformats.org/drawingml/2006/main" xmlns:r="http://schemas.openxmlformats.org/officeDocument/2006/relationships" xmlns:p="http://schemas.openxmlformats.org/presentationml/2006/main">
  <p:tag name="NUM" val="8"/>
</p:tagLst>
</file>

<file path=ppt/tags/tag5.xml><?xml version="1.0" encoding="utf-8"?>
<p:tagLst xmlns:a="http://schemas.openxmlformats.org/drawingml/2006/main" xmlns:r="http://schemas.openxmlformats.org/officeDocument/2006/relationships" xmlns:p="http://schemas.openxmlformats.org/presentationml/2006/main">
  <p:tag name="NUM" val="5"/>
</p:tagLst>
</file>

<file path=ppt/tags/tag50.xml><?xml version="1.0" encoding="utf-8"?>
<p:tagLst xmlns:a="http://schemas.openxmlformats.org/drawingml/2006/main" xmlns:r="http://schemas.openxmlformats.org/officeDocument/2006/relationships" xmlns:p="http://schemas.openxmlformats.org/presentationml/2006/main">
  <p:tag name="NUM" val="9"/>
</p:tagLst>
</file>

<file path=ppt/tags/tag51.xml><?xml version="1.0" encoding="utf-8"?>
<p:tagLst xmlns:a="http://schemas.openxmlformats.org/drawingml/2006/main" xmlns:r="http://schemas.openxmlformats.org/officeDocument/2006/relationships" xmlns:p="http://schemas.openxmlformats.org/presentationml/2006/main">
  <p:tag name="NUM" val="10"/>
</p:tagLst>
</file>

<file path=ppt/tags/tag52.xml><?xml version="1.0" encoding="utf-8"?>
<p:tagLst xmlns:a="http://schemas.openxmlformats.org/drawingml/2006/main" xmlns:r="http://schemas.openxmlformats.org/officeDocument/2006/relationships" xmlns:p="http://schemas.openxmlformats.org/presentationml/2006/main">
  <p:tag name="NUM" val="11"/>
</p:tagLst>
</file>

<file path=ppt/tags/tag53.xml><?xml version="1.0" encoding="utf-8"?>
<p:tagLst xmlns:a="http://schemas.openxmlformats.org/drawingml/2006/main" xmlns:r="http://schemas.openxmlformats.org/officeDocument/2006/relationships" xmlns:p="http://schemas.openxmlformats.org/presentationml/2006/main">
  <p:tag name="NUM" val="12"/>
</p:tagLst>
</file>

<file path=ppt/tags/tag54.xml><?xml version="1.0" encoding="utf-8"?>
<p:tagLst xmlns:a="http://schemas.openxmlformats.org/drawingml/2006/main" xmlns:r="http://schemas.openxmlformats.org/officeDocument/2006/relationships" xmlns:p="http://schemas.openxmlformats.org/presentationml/2006/main">
  <p:tag name="NUM" val="13"/>
</p:tagLst>
</file>

<file path=ppt/tags/tag55.xml><?xml version="1.0" encoding="utf-8"?>
<p:tagLst xmlns:a="http://schemas.openxmlformats.org/drawingml/2006/main" xmlns:r="http://schemas.openxmlformats.org/officeDocument/2006/relationships" xmlns:p="http://schemas.openxmlformats.org/presentationml/2006/main">
  <p:tag name="NUM" val="14"/>
</p:tagLst>
</file>

<file path=ppt/tags/tag56.xml><?xml version="1.0" encoding="utf-8"?>
<p:tagLst xmlns:a="http://schemas.openxmlformats.org/drawingml/2006/main" xmlns:r="http://schemas.openxmlformats.org/officeDocument/2006/relationships" xmlns:p="http://schemas.openxmlformats.org/presentationml/2006/main">
  <p:tag name="NUM" val="15"/>
</p:tagLst>
</file>

<file path=ppt/tags/tag57.xml><?xml version="1.0" encoding="utf-8"?>
<p:tagLst xmlns:a="http://schemas.openxmlformats.org/drawingml/2006/main" xmlns:r="http://schemas.openxmlformats.org/officeDocument/2006/relationships" xmlns:p="http://schemas.openxmlformats.org/presentationml/2006/main">
  <p:tag name="NUM" val="16"/>
</p:tagLst>
</file>

<file path=ppt/tags/tag58.xml><?xml version="1.0" encoding="utf-8"?>
<p:tagLst xmlns:a="http://schemas.openxmlformats.org/drawingml/2006/main" xmlns:r="http://schemas.openxmlformats.org/officeDocument/2006/relationships" xmlns:p="http://schemas.openxmlformats.org/presentationml/2006/main">
  <p:tag name="NUM" val="17"/>
</p:tagLst>
</file>

<file path=ppt/tags/tag59.xml><?xml version="1.0" encoding="utf-8"?>
<p:tagLst xmlns:a="http://schemas.openxmlformats.org/drawingml/2006/main" xmlns:r="http://schemas.openxmlformats.org/officeDocument/2006/relationships" xmlns:p="http://schemas.openxmlformats.org/presentationml/2006/main">
  <p:tag name="NUM" val="18"/>
</p:tagLst>
</file>

<file path=ppt/tags/tag6.xml><?xml version="1.0" encoding="utf-8"?>
<p:tagLst xmlns:a="http://schemas.openxmlformats.org/drawingml/2006/main" xmlns:r="http://schemas.openxmlformats.org/officeDocument/2006/relationships" xmlns:p="http://schemas.openxmlformats.org/presentationml/2006/main">
  <p:tag name="NUM" val="6"/>
</p:tagLst>
</file>

<file path=ppt/tags/tag60.xml><?xml version="1.0" encoding="utf-8"?>
<p:tagLst xmlns:a="http://schemas.openxmlformats.org/drawingml/2006/main" xmlns:r="http://schemas.openxmlformats.org/officeDocument/2006/relationships" xmlns:p="http://schemas.openxmlformats.org/presentationml/2006/main">
  <p:tag name="NUM" val="19"/>
</p:tagLst>
</file>

<file path=ppt/tags/tag61.xml><?xml version="1.0" encoding="utf-8"?>
<p:tagLst xmlns:a="http://schemas.openxmlformats.org/drawingml/2006/main" xmlns:r="http://schemas.openxmlformats.org/officeDocument/2006/relationships" xmlns:p="http://schemas.openxmlformats.org/presentationml/2006/main">
  <p:tag name="NUM" val="20"/>
</p:tagLst>
</file>

<file path=ppt/tags/tag62.xml><?xml version="1.0" encoding="utf-8"?>
<p:tagLst xmlns:a="http://schemas.openxmlformats.org/drawingml/2006/main" xmlns:r="http://schemas.openxmlformats.org/officeDocument/2006/relationships" xmlns:p="http://schemas.openxmlformats.org/presentationml/2006/main">
  <p:tag name="NUM" val="21"/>
</p:tagLst>
</file>

<file path=ppt/tags/tag63.xml><?xml version="1.0" encoding="utf-8"?>
<p:tagLst xmlns:a="http://schemas.openxmlformats.org/drawingml/2006/main" xmlns:r="http://schemas.openxmlformats.org/officeDocument/2006/relationships" xmlns:p="http://schemas.openxmlformats.org/presentationml/2006/main">
  <p:tag name="NUM" val="22"/>
</p:tagLst>
</file>

<file path=ppt/tags/tag64.xml><?xml version="1.0" encoding="utf-8"?>
<p:tagLst xmlns:a="http://schemas.openxmlformats.org/drawingml/2006/main" xmlns:r="http://schemas.openxmlformats.org/officeDocument/2006/relationships" xmlns:p="http://schemas.openxmlformats.org/presentationml/2006/main">
  <p:tag name="NUM" val="23"/>
</p:tagLst>
</file>

<file path=ppt/tags/tag65.xml><?xml version="1.0" encoding="utf-8"?>
<p:tagLst xmlns:a="http://schemas.openxmlformats.org/drawingml/2006/main" xmlns:r="http://schemas.openxmlformats.org/officeDocument/2006/relationships" xmlns:p="http://schemas.openxmlformats.org/presentationml/2006/main">
  <p:tag name="NUM" val="24"/>
</p:tagLst>
</file>

<file path=ppt/tags/tag66.xml><?xml version="1.0" encoding="utf-8"?>
<p:tagLst xmlns:a="http://schemas.openxmlformats.org/drawingml/2006/main" xmlns:r="http://schemas.openxmlformats.org/officeDocument/2006/relationships" xmlns:p="http://schemas.openxmlformats.org/presentationml/2006/main">
  <p:tag name="NUM" val="25"/>
</p:tagLst>
</file>

<file path=ppt/tags/tag67.xml><?xml version="1.0" encoding="utf-8"?>
<p:tagLst xmlns:a="http://schemas.openxmlformats.org/drawingml/2006/main" xmlns:r="http://schemas.openxmlformats.org/officeDocument/2006/relationships" xmlns:p="http://schemas.openxmlformats.org/presentationml/2006/main">
  <p:tag name="NUM" val="26"/>
</p:tagLst>
</file>

<file path=ppt/tags/tag68.xml><?xml version="1.0" encoding="utf-8"?>
<p:tagLst xmlns:a="http://schemas.openxmlformats.org/drawingml/2006/main" xmlns:r="http://schemas.openxmlformats.org/officeDocument/2006/relationships" xmlns:p="http://schemas.openxmlformats.org/presentationml/2006/main">
  <p:tag name="NUM" val="1"/>
</p:tagLst>
</file>

<file path=ppt/tags/tag69.xml><?xml version="1.0" encoding="utf-8"?>
<p:tagLst xmlns:a="http://schemas.openxmlformats.org/drawingml/2006/main" xmlns:r="http://schemas.openxmlformats.org/officeDocument/2006/relationships" xmlns:p="http://schemas.openxmlformats.org/presentationml/2006/main">
  <p:tag name="NUM" val="2"/>
</p:tagLst>
</file>

<file path=ppt/tags/tag7.xml><?xml version="1.0" encoding="utf-8"?>
<p:tagLst xmlns:a="http://schemas.openxmlformats.org/drawingml/2006/main" xmlns:r="http://schemas.openxmlformats.org/officeDocument/2006/relationships" xmlns:p="http://schemas.openxmlformats.org/presentationml/2006/main">
  <p:tag name="NUM" val="7"/>
</p:tagLst>
</file>

<file path=ppt/tags/tag70.xml><?xml version="1.0" encoding="utf-8"?>
<p:tagLst xmlns:a="http://schemas.openxmlformats.org/drawingml/2006/main" xmlns:r="http://schemas.openxmlformats.org/officeDocument/2006/relationships" xmlns:p="http://schemas.openxmlformats.org/presentationml/2006/main">
  <p:tag name="NUM" val="3"/>
</p:tagLst>
</file>

<file path=ppt/tags/tag71.xml><?xml version="1.0" encoding="utf-8"?>
<p:tagLst xmlns:a="http://schemas.openxmlformats.org/drawingml/2006/main" xmlns:r="http://schemas.openxmlformats.org/officeDocument/2006/relationships" xmlns:p="http://schemas.openxmlformats.org/presentationml/2006/main">
  <p:tag name="NUM" val="1"/>
</p:tagLst>
</file>

<file path=ppt/tags/tag72.xml><?xml version="1.0" encoding="utf-8"?>
<p:tagLst xmlns:a="http://schemas.openxmlformats.org/drawingml/2006/main" xmlns:r="http://schemas.openxmlformats.org/officeDocument/2006/relationships" xmlns:p="http://schemas.openxmlformats.org/presentationml/2006/main">
  <p:tag name="NUM" val="2"/>
</p:tagLst>
</file>

<file path=ppt/tags/tag73.xml><?xml version="1.0" encoding="utf-8"?>
<p:tagLst xmlns:a="http://schemas.openxmlformats.org/drawingml/2006/main" xmlns:r="http://schemas.openxmlformats.org/officeDocument/2006/relationships" xmlns:p="http://schemas.openxmlformats.org/presentationml/2006/main">
  <p:tag name="NUM" val="3"/>
</p:tagLst>
</file>

<file path=ppt/tags/tag74.xml><?xml version="1.0" encoding="utf-8"?>
<p:tagLst xmlns:a="http://schemas.openxmlformats.org/drawingml/2006/main" xmlns:r="http://schemas.openxmlformats.org/officeDocument/2006/relationships" xmlns:p="http://schemas.openxmlformats.org/presentationml/2006/main">
  <p:tag name="NUM" val="4"/>
</p:tagLst>
</file>

<file path=ppt/tags/tag75.xml><?xml version="1.0" encoding="utf-8"?>
<p:tagLst xmlns:a="http://schemas.openxmlformats.org/drawingml/2006/main" xmlns:r="http://schemas.openxmlformats.org/officeDocument/2006/relationships" xmlns:p="http://schemas.openxmlformats.org/presentationml/2006/main">
  <p:tag name="NUM" val="5"/>
</p:tagLst>
</file>

<file path=ppt/tags/tag76.xml><?xml version="1.0" encoding="utf-8"?>
<p:tagLst xmlns:a="http://schemas.openxmlformats.org/drawingml/2006/main" xmlns:r="http://schemas.openxmlformats.org/officeDocument/2006/relationships" xmlns:p="http://schemas.openxmlformats.org/presentationml/2006/main">
  <p:tag name="NUM" val="6"/>
</p:tagLst>
</file>

<file path=ppt/tags/tag77.xml><?xml version="1.0" encoding="utf-8"?>
<p:tagLst xmlns:a="http://schemas.openxmlformats.org/drawingml/2006/main" xmlns:r="http://schemas.openxmlformats.org/officeDocument/2006/relationships" xmlns:p="http://schemas.openxmlformats.org/presentationml/2006/main">
  <p:tag name="NUM" val="7"/>
</p:tagLst>
</file>

<file path=ppt/tags/tag78.xml><?xml version="1.0" encoding="utf-8"?>
<p:tagLst xmlns:a="http://schemas.openxmlformats.org/drawingml/2006/main" xmlns:r="http://schemas.openxmlformats.org/officeDocument/2006/relationships" xmlns:p="http://schemas.openxmlformats.org/presentationml/2006/main">
  <p:tag name="NUM" val="8"/>
</p:tagLst>
</file>

<file path=ppt/tags/tag79.xml><?xml version="1.0" encoding="utf-8"?>
<p:tagLst xmlns:a="http://schemas.openxmlformats.org/drawingml/2006/main" xmlns:r="http://schemas.openxmlformats.org/officeDocument/2006/relationships" xmlns:p="http://schemas.openxmlformats.org/presentationml/2006/main">
  <p:tag name="NUM" val="1"/>
</p:tagLst>
</file>

<file path=ppt/tags/tag8.xml><?xml version="1.0" encoding="utf-8"?>
<p:tagLst xmlns:a="http://schemas.openxmlformats.org/drawingml/2006/main" xmlns:r="http://schemas.openxmlformats.org/officeDocument/2006/relationships" xmlns:p="http://schemas.openxmlformats.org/presentationml/2006/main">
  <p:tag name="NUM" val="8"/>
</p:tagLst>
</file>

<file path=ppt/tags/tag80.xml><?xml version="1.0" encoding="utf-8"?>
<p:tagLst xmlns:a="http://schemas.openxmlformats.org/drawingml/2006/main" xmlns:r="http://schemas.openxmlformats.org/officeDocument/2006/relationships" xmlns:p="http://schemas.openxmlformats.org/presentationml/2006/main">
  <p:tag name="NUM" val="2"/>
</p:tagLst>
</file>

<file path=ppt/tags/tag81.xml><?xml version="1.0" encoding="utf-8"?>
<p:tagLst xmlns:a="http://schemas.openxmlformats.org/drawingml/2006/main" xmlns:r="http://schemas.openxmlformats.org/officeDocument/2006/relationships" xmlns:p="http://schemas.openxmlformats.org/presentationml/2006/main">
  <p:tag name="NUM" val="3"/>
</p:tagLst>
</file>

<file path=ppt/tags/tag82.xml><?xml version="1.0" encoding="utf-8"?>
<p:tagLst xmlns:a="http://schemas.openxmlformats.org/drawingml/2006/main" xmlns:r="http://schemas.openxmlformats.org/officeDocument/2006/relationships" xmlns:p="http://schemas.openxmlformats.org/presentationml/2006/main">
  <p:tag name="NUM" val="4"/>
</p:tagLst>
</file>

<file path=ppt/tags/tag83.xml><?xml version="1.0" encoding="utf-8"?>
<p:tagLst xmlns:a="http://schemas.openxmlformats.org/drawingml/2006/main" xmlns:r="http://schemas.openxmlformats.org/officeDocument/2006/relationships" xmlns:p="http://schemas.openxmlformats.org/presentationml/2006/main">
  <p:tag name="NUM" val="5"/>
</p:tagLst>
</file>

<file path=ppt/tags/tag84.xml><?xml version="1.0" encoding="utf-8"?>
<p:tagLst xmlns:a="http://schemas.openxmlformats.org/drawingml/2006/main" xmlns:r="http://schemas.openxmlformats.org/officeDocument/2006/relationships" xmlns:p="http://schemas.openxmlformats.org/presentationml/2006/main">
  <p:tag name="NUM" val="6"/>
</p:tagLst>
</file>

<file path=ppt/tags/tag85.xml><?xml version="1.0" encoding="utf-8"?>
<p:tagLst xmlns:a="http://schemas.openxmlformats.org/drawingml/2006/main" xmlns:r="http://schemas.openxmlformats.org/officeDocument/2006/relationships" xmlns:p="http://schemas.openxmlformats.org/presentationml/2006/main">
  <p:tag name="NUM" val="1"/>
</p:tagLst>
</file>

<file path=ppt/tags/tag86.xml><?xml version="1.0" encoding="utf-8"?>
<p:tagLst xmlns:a="http://schemas.openxmlformats.org/drawingml/2006/main" xmlns:r="http://schemas.openxmlformats.org/officeDocument/2006/relationships" xmlns:p="http://schemas.openxmlformats.org/presentationml/2006/main">
  <p:tag name="NUM" val="2"/>
</p:tagLst>
</file>

<file path=ppt/tags/tag87.xml><?xml version="1.0" encoding="utf-8"?>
<p:tagLst xmlns:a="http://schemas.openxmlformats.org/drawingml/2006/main" xmlns:r="http://schemas.openxmlformats.org/officeDocument/2006/relationships" xmlns:p="http://schemas.openxmlformats.org/presentationml/2006/main">
  <p:tag name="NUM" val="3"/>
</p:tagLst>
</file>

<file path=ppt/tags/tag88.xml><?xml version="1.0" encoding="utf-8"?>
<p:tagLst xmlns:a="http://schemas.openxmlformats.org/drawingml/2006/main" xmlns:r="http://schemas.openxmlformats.org/officeDocument/2006/relationships" xmlns:p="http://schemas.openxmlformats.org/presentationml/2006/main">
  <p:tag name="NUM" val="4"/>
</p:tagLst>
</file>

<file path=ppt/tags/tag89.xml><?xml version="1.0" encoding="utf-8"?>
<p:tagLst xmlns:a="http://schemas.openxmlformats.org/drawingml/2006/main" xmlns:r="http://schemas.openxmlformats.org/officeDocument/2006/relationships" xmlns:p="http://schemas.openxmlformats.org/presentationml/2006/main">
  <p:tag name="NUM" val="5"/>
</p:tagLst>
</file>

<file path=ppt/tags/tag9.xml><?xml version="1.0" encoding="utf-8"?>
<p:tagLst xmlns:a="http://schemas.openxmlformats.org/drawingml/2006/main" xmlns:r="http://schemas.openxmlformats.org/officeDocument/2006/relationships" xmlns:p="http://schemas.openxmlformats.org/presentationml/2006/main">
  <p:tag name="NUM" val="9"/>
</p:tagLst>
</file>

<file path=ppt/tags/tag90.xml><?xml version="1.0" encoding="utf-8"?>
<p:tagLst xmlns:a="http://schemas.openxmlformats.org/drawingml/2006/main" xmlns:r="http://schemas.openxmlformats.org/officeDocument/2006/relationships" xmlns:p="http://schemas.openxmlformats.org/presentationml/2006/main">
  <p:tag name="NUM" val="6"/>
</p:tagLst>
</file>

<file path=ppt/tags/tag91.xml><?xml version="1.0" encoding="utf-8"?>
<p:tagLst xmlns:a="http://schemas.openxmlformats.org/drawingml/2006/main" xmlns:r="http://schemas.openxmlformats.org/officeDocument/2006/relationships" xmlns:p="http://schemas.openxmlformats.org/presentationml/2006/main">
  <p:tag name="NUM" val="7"/>
</p:tagLst>
</file>

<file path=ppt/tags/tag92.xml><?xml version="1.0" encoding="utf-8"?>
<p:tagLst xmlns:a="http://schemas.openxmlformats.org/drawingml/2006/main" xmlns:r="http://schemas.openxmlformats.org/officeDocument/2006/relationships" xmlns:p="http://schemas.openxmlformats.org/presentationml/2006/main">
  <p:tag name="NUM" val="8"/>
</p:tagLst>
</file>

<file path=ppt/tags/tag93.xml><?xml version="1.0" encoding="utf-8"?>
<p:tagLst xmlns:a="http://schemas.openxmlformats.org/drawingml/2006/main" xmlns:r="http://schemas.openxmlformats.org/officeDocument/2006/relationships" xmlns:p="http://schemas.openxmlformats.org/presentationml/2006/main">
  <p:tag name="NUM" val="9"/>
</p:tagLst>
</file>

<file path=ppt/tags/tag94.xml><?xml version="1.0" encoding="utf-8"?>
<p:tagLst xmlns:a="http://schemas.openxmlformats.org/drawingml/2006/main" xmlns:r="http://schemas.openxmlformats.org/officeDocument/2006/relationships" xmlns:p="http://schemas.openxmlformats.org/presentationml/2006/main">
  <p:tag name="NUM" val="1"/>
</p:tagLst>
</file>

<file path=ppt/tags/tag95.xml><?xml version="1.0" encoding="utf-8"?>
<p:tagLst xmlns:a="http://schemas.openxmlformats.org/drawingml/2006/main" xmlns:r="http://schemas.openxmlformats.org/officeDocument/2006/relationships" xmlns:p="http://schemas.openxmlformats.org/presentationml/2006/main">
  <p:tag name="NUM" val="2"/>
</p:tagLst>
</file>

<file path=ppt/tags/tag96.xml><?xml version="1.0" encoding="utf-8"?>
<p:tagLst xmlns:a="http://schemas.openxmlformats.org/drawingml/2006/main" xmlns:r="http://schemas.openxmlformats.org/officeDocument/2006/relationships" xmlns:p="http://schemas.openxmlformats.org/presentationml/2006/main">
  <p:tag name="NUM" val="3"/>
</p:tagLst>
</file>

<file path=ppt/tags/tag97.xml><?xml version="1.0" encoding="utf-8"?>
<p:tagLst xmlns:a="http://schemas.openxmlformats.org/drawingml/2006/main" xmlns:r="http://schemas.openxmlformats.org/officeDocument/2006/relationships" xmlns:p="http://schemas.openxmlformats.org/presentationml/2006/main">
  <p:tag name="NUM" val="4"/>
</p:tagLst>
</file>

<file path=ppt/tags/tag98.xml><?xml version="1.0" encoding="utf-8"?>
<p:tagLst xmlns:a="http://schemas.openxmlformats.org/drawingml/2006/main" xmlns:r="http://schemas.openxmlformats.org/officeDocument/2006/relationships" xmlns:p="http://schemas.openxmlformats.org/presentationml/2006/main">
  <p:tag name="NUM" val="5"/>
</p:tagLst>
</file>

<file path=ppt/tags/tag99.xml><?xml version="1.0" encoding="utf-8"?>
<p:tagLst xmlns:a="http://schemas.openxmlformats.org/drawingml/2006/main" xmlns:r="http://schemas.openxmlformats.org/officeDocument/2006/relationships" xmlns:p="http://schemas.openxmlformats.org/presentationml/2006/main">
  <p:tag name="NUM" val="6"/>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563C1"/>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Office Theme">
  <a:themeElements>
    <a:clrScheme name="Custom 1">
      <a:dk1>
        <a:sysClr val="windowText" lastClr="000000"/>
      </a:dk1>
      <a:lt1>
        <a:sysClr val="window" lastClr="FFFFFF"/>
      </a:lt1>
      <a:dk2>
        <a:srgbClr val="595959"/>
      </a:dk2>
      <a:lt2>
        <a:srgbClr val="E7E6E6"/>
      </a:lt2>
      <a:accent1>
        <a:srgbClr val="A24B19"/>
      </a:accent1>
      <a:accent2>
        <a:srgbClr val="D86422"/>
      </a:accent2>
      <a:accent3>
        <a:srgbClr val="005D85"/>
      </a:accent3>
      <a:accent4>
        <a:srgbClr val="006A97"/>
      </a:accent4>
      <a:accent5>
        <a:srgbClr val="008FCE"/>
      </a:accent5>
      <a:accent6>
        <a:srgbClr val="9DC3CB"/>
      </a:accent6>
      <a:hlink>
        <a:srgbClr val="0563C1"/>
      </a:hlink>
      <a:folHlink>
        <a:srgbClr val="954F7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none" rtlCol="0">
        <a:spAutoFit/>
      </a:bodyPr>
      <a:lstStyle>
        <a:defPPr algn="l">
          <a:spcBef>
            <a:spcPts val="700"/>
          </a:spcBef>
          <a:buClr>
            <a:srgbClr val="DD8047"/>
          </a:buClr>
          <a:buSzPct val="60000"/>
          <a:defRPr sz="2000" b="1" dirty="0" smtClean="0">
            <a:solidFill>
              <a:srgbClr val="0070C0"/>
            </a:solidFill>
            <a:latin typeface="+mj-lt"/>
            <a:cs typeface="Calibri" panose="020F0502020204030204" pitchFamily="34" charset="0"/>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563C1"/>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4B8C5FCD04D76B4F9E83E1FFDAAD0434" ma:contentTypeVersion="12" ma:contentTypeDescription="Create a new document." ma:contentTypeScope="" ma:versionID="bf8e85f3622c27d67cc3cbd27cc3a127">
  <xsd:schema xmlns:xsd="http://www.w3.org/2001/XMLSchema" xmlns:xs="http://www.w3.org/2001/XMLSchema" xmlns:p="http://schemas.microsoft.com/office/2006/metadata/properties" xmlns:ns2="a1d858d0-9300-440e-863b-088bced39a33" xmlns:ns3="537a4c0a-028d-41b0-9193-6635ca5775f6" targetNamespace="http://schemas.microsoft.com/office/2006/metadata/properties" ma:root="true" ma:fieldsID="dff9a7b1e994b620ba838fd5a29bea04" ns2:_="" ns3:_="">
    <xsd:import namespace="a1d858d0-9300-440e-863b-088bced39a33"/>
    <xsd:import namespace="537a4c0a-028d-41b0-9193-6635ca5775f6"/>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AutoTags" minOccurs="0"/>
                <xsd:element ref="ns2:MediaServiceOCR" minOccurs="0"/>
                <xsd:element ref="ns2:MediaServiceGenerationTime" minOccurs="0"/>
                <xsd:element ref="ns2:MediaServiceEventHashCode" minOccurs="0"/>
                <xsd:element ref="ns2:MediaServiceDateTaken" minOccurs="0"/>
                <xsd:element ref="ns3:SharedWithUsers" minOccurs="0"/>
                <xsd:element ref="ns3:SharedWithDetails" minOccurs="0"/>
                <xsd:element ref="ns2: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d858d0-9300-440e-863b-088bced39a33"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2" nillable="true" ma:displayName="Tags" ma:internalName="MediaServiceAutoTags"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DateTaken" ma:index="16" nillable="true" ma:displayName="MediaServiceDateTaken" ma:hidden="true" ma:internalName="MediaServiceDateTaken" ma:readOnly="true">
      <xsd:simpleType>
        <xsd:restriction base="dms:Text"/>
      </xsd:simpleType>
    </xsd:element>
    <xsd:element name="MediaServiceLocation" ma:index="19" nillable="true" ma:displayName="Location"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537a4c0a-028d-41b0-9193-6635ca5775f6" elementFormDefault="qualified">
    <xsd:import namespace="http://schemas.microsoft.com/office/2006/documentManagement/types"/>
    <xsd:import namespace="http://schemas.microsoft.com/office/infopath/2007/PartnerControls"/>
    <xsd:element name="SharedWithUsers" ma:index="17"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2741ED46-506A-4F3F-8CB5-4D81DF89D9CD}">
  <ds:schemaRefs>
    <ds:schemaRef ds:uri="http://schemas.microsoft.com/sharepoint/v3/contenttype/forms"/>
  </ds:schemaRefs>
</ds:datastoreItem>
</file>

<file path=customXml/itemProps2.xml><?xml version="1.0" encoding="utf-8"?>
<ds:datastoreItem xmlns:ds="http://schemas.openxmlformats.org/officeDocument/2006/customXml" ds:itemID="{26601159-1D50-4283-8A58-2E0E604B0DC2}">
  <ds:schemaRefs>
    <ds:schemaRef ds:uri="http://purl.org/dc/terms/"/>
    <ds:schemaRef ds:uri="http://schemas.openxmlformats.org/package/2006/metadata/core-properties"/>
    <ds:schemaRef ds:uri="http://schemas.microsoft.com/office/2006/documentManagement/types"/>
    <ds:schemaRef ds:uri="http://schemas.microsoft.com/office/infopath/2007/PartnerControls"/>
    <ds:schemaRef ds:uri="39054507-e2e9-4ae1-8010-04bf1583f8cf"/>
    <ds:schemaRef ds:uri="http://purl.org/dc/elements/1.1/"/>
    <ds:schemaRef ds:uri="http://schemas.microsoft.com/office/2006/metadata/properties"/>
    <ds:schemaRef ds:uri="1e29cee2-e8a4-4f95-8408-2234aea7f5aa"/>
    <ds:schemaRef ds:uri="http://www.w3.org/XML/1998/namespace"/>
    <ds:schemaRef ds:uri="http://purl.org/dc/dcmitype/"/>
  </ds:schemaRefs>
</ds:datastoreItem>
</file>

<file path=customXml/itemProps3.xml><?xml version="1.0" encoding="utf-8"?>
<ds:datastoreItem xmlns:ds="http://schemas.openxmlformats.org/officeDocument/2006/customXml" ds:itemID="{56581A05-3DA4-4336-BAB8-001268E257DB}"/>
</file>

<file path=docProps/app.xml><?xml version="1.0" encoding="utf-8"?>
<Properties xmlns="http://schemas.openxmlformats.org/officeDocument/2006/extended-properties" xmlns:vt="http://schemas.openxmlformats.org/officeDocument/2006/docPropsVTypes">
  <Template/>
  <TotalTime>3094</TotalTime>
  <Words>5279</Words>
  <Application>Microsoft Office PowerPoint</Application>
  <PresentationFormat>Custom</PresentationFormat>
  <Paragraphs>532</Paragraphs>
  <Slides>35</Slides>
  <Notes>35</Notes>
  <HiddenSlides>0</HiddenSlides>
  <MMClips>0</MMClips>
  <ScaleCrop>false</ScaleCrop>
  <HeadingPairs>
    <vt:vector size="6" baseType="variant">
      <vt:variant>
        <vt:lpstr>Fonts Used</vt:lpstr>
      </vt:variant>
      <vt:variant>
        <vt:i4>8</vt:i4>
      </vt:variant>
      <vt:variant>
        <vt:lpstr>Theme</vt:lpstr>
      </vt:variant>
      <vt:variant>
        <vt:i4>3</vt:i4>
      </vt:variant>
      <vt:variant>
        <vt:lpstr>Slide Titles</vt:lpstr>
      </vt:variant>
      <vt:variant>
        <vt:i4>35</vt:i4>
      </vt:variant>
    </vt:vector>
  </HeadingPairs>
  <TitlesOfParts>
    <vt:vector size="46" baseType="lpstr">
      <vt:lpstr>Arial</vt:lpstr>
      <vt:lpstr>Arial Black</vt:lpstr>
      <vt:lpstr>Calibri</vt:lpstr>
      <vt:lpstr>FrutigerLTStd-LightCn</vt:lpstr>
      <vt:lpstr>Roboto</vt:lpstr>
      <vt:lpstr>Roboto Medium</vt:lpstr>
      <vt:lpstr>Roboto-Medium</vt:lpstr>
      <vt:lpstr>Wingdings</vt:lpstr>
      <vt:lpstr>Office Theme</vt:lpstr>
      <vt:lpstr>1_Office Theme</vt:lpstr>
      <vt:lpstr>2_Office Theme</vt:lpstr>
      <vt:lpstr>NOUVEAU  CORONAVIRUS (COVID-19)</vt:lpstr>
      <vt:lpstr>Programme suggéré</vt:lpstr>
      <vt:lpstr>Dernier rapport de situation de l’OMS</vt:lpstr>
      <vt:lpstr>Orienter la préparation et la riposte</vt:lpstr>
      <vt:lpstr>Qu’est qu’un exercice de simulation sur table ?</vt:lpstr>
      <vt:lpstr>Conception et finalité de l’exercice</vt:lpstr>
      <vt:lpstr>Objectifs généraux de l’exercice</vt:lpstr>
      <vt:lpstr>Règles de l’exercice de simulation sur table</vt:lpstr>
      <vt:lpstr>Déroulement de l’exercice</vt:lpstr>
      <vt:lpstr>Questions</vt:lpstr>
      <vt:lpstr>PowerPoint Presentation</vt:lpstr>
      <vt:lpstr>Scénario</vt:lpstr>
      <vt:lpstr>Séance 1</vt:lpstr>
      <vt:lpstr>PowerPoint Presentation</vt:lpstr>
      <vt:lpstr>Les MSPMS – aperçu général</vt:lpstr>
      <vt:lpstr>Évaluation de la situation</vt:lpstr>
      <vt:lpstr>Séance 2</vt:lpstr>
      <vt:lpstr>PowerPoint Presentation</vt:lpstr>
      <vt:lpstr>Actualisation du scénario</vt:lpstr>
      <vt:lpstr>Séance 3</vt:lpstr>
      <vt:lpstr>PowerPoint Presentation</vt:lpstr>
      <vt:lpstr>Actualisation du scénario</vt:lpstr>
      <vt:lpstr> </vt:lpstr>
      <vt:lpstr>PowerPoint Presentation</vt:lpstr>
      <vt:lpstr>Actualisation du scénario</vt:lpstr>
      <vt:lpstr>Séance 5</vt:lpstr>
      <vt:lpstr>Résumé et prochaines étapes</vt:lpstr>
      <vt:lpstr>Plan stratégique contre la COVID-19</vt:lpstr>
      <vt:lpstr>Analyse des points forts et des faiblesses</vt:lpstr>
      <vt:lpstr>PowerPoint Presentation</vt:lpstr>
      <vt:lpstr>Plan d’action</vt:lpstr>
      <vt:lpstr>Synthèse</vt:lpstr>
      <vt:lpstr>Formulaire d’évaluation des participants</vt:lpstr>
      <vt:lpstr>PowerPoint Presentation</vt:lpstr>
      <vt:lpstr>MERCI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NOVEL  CORONAVIRUS  (COVID-19)</dc:title>
  <dc:creator>PORTORICO, Mariaisabella</dc:creator>
  <cp:lastModifiedBy>PORTORICO, Mariaisabella</cp:lastModifiedBy>
  <cp:revision>137</cp:revision>
  <cp:lastPrinted>2020-12-08T21:27:37Z</cp:lastPrinted>
  <dcterms:created xsi:type="dcterms:W3CDTF">2020-11-25T12:11:13Z</dcterms:created>
  <dcterms:modified xsi:type="dcterms:W3CDTF">2020-12-09T16:22:16Z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reated">
    <vt:filetime>2020-11-25T00:00:00Z</vt:filetime>
  </property>
  <property fmtid="{D5CDD505-2E9C-101B-9397-08002B2CF9AE}" pid="3" name="LastSaved">
    <vt:filetime>2020-11-25T00:00:00Z</vt:filetime>
  </property>
  <property fmtid="{D5CDD505-2E9C-101B-9397-08002B2CF9AE}" pid="4" name="ContentTypeId">
    <vt:lpwstr>0x0101004B8C5FCD04D76B4F9E83E1FFDAAD0434</vt:lpwstr>
  </property>
</Properties>
</file>